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media1.mp4" ContentType="video/mp4"/>
  <Override PartName="/ppt/media/image3.png" ContentType="image/png"/>
  <Override PartName="/ppt/media/image2.png" ContentType="image/png"/>
  <Override PartName="/ppt/media/image9.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slides/slide1.xml" ContentType="application/vnd.openxmlformats-officedocument.presentationml.slide+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
</Relationships>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35" name="PlaceHolder 2"/>
          <p:cNvSpPr>
            <a:spLocks noGrp="1"/>
          </p:cNvSpPr>
          <p:nvPr>
            <p:ph type="body"/>
          </p:nvPr>
        </p:nvSpPr>
        <p:spPr>
          <a:xfrm>
            <a:off x="550800" y="2113200"/>
            <a:ext cx="1108980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36" name="PlaceHolder 3"/>
          <p:cNvSpPr>
            <a:spLocks noGrp="1"/>
          </p:cNvSpPr>
          <p:nvPr>
            <p:ph type="body"/>
          </p:nvPr>
        </p:nvSpPr>
        <p:spPr>
          <a:xfrm>
            <a:off x="550800" y="4191840"/>
            <a:ext cx="1108980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38" name="PlaceHolder 2"/>
          <p:cNvSpPr>
            <a:spLocks noGrp="1"/>
          </p:cNvSpPr>
          <p:nvPr>
            <p:ph type="body"/>
          </p:nvPr>
        </p:nvSpPr>
        <p:spPr>
          <a:xfrm>
            <a:off x="5508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39" name="PlaceHolder 3"/>
          <p:cNvSpPr>
            <a:spLocks noGrp="1"/>
          </p:cNvSpPr>
          <p:nvPr>
            <p:ph type="body"/>
          </p:nvPr>
        </p:nvSpPr>
        <p:spPr>
          <a:xfrm>
            <a:off x="62334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40" name="PlaceHolder 4"/>
          <p:cNvSpPr>
            <a:spLocks noGrp="1"/>
          </p:cNvSpPr>
          <p:nvPr>
            <p:ph type="body"/>
          </p:nvPr>
        </p:nvSpPr>
        <p:spPr>
          <a:xfrm>
            <a:off x="550800" y="419184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41" name="PlaceHolder 5"/>
          <p:cNvSpPr>
            <a:spLocks noGrp="1"/>
          </p:cNvSpPr>
          <p:nvPr>
            <p:ph type="body"/>
          </p:nvPr>
        </p:nvSpPr>
        <p:spPr>
          <a:xfrm>
            <a:off x="6233400" y="419184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43" name="PlaceHolder 2"/>
          <p:cNvSpPr>
            <a:spLocks noGrp="1"/>
          </p:cNvSpPr>
          <p:nvPr>
            <p:ph type="body"/>
          </p:nvPr>
        </p:nvSpPr>
        <p:spPr>
          <a:xfrm>
            <a:off x="550800" y="211320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44" name="PlaceHolder 3"/>
          <p:cNvSpPr>
            <a:spLocks noGrp="1"/>
          </p:cNvSpPr>
          <p:nvPr>
            <p:ph type="body"/>
          </p:nvPr>
        </p:nvSpPr>
        <p:spPr>
          <a:xfrm>
            <a:off x="4300560" y="211320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45" name="PlaceHolder 4"/>
          <p:cNvSpPr>
            <a:spLocks noGrp="1"/>
          </p:cNvSpPr>
          <p:nvPr>
            <p:ph type="body"/>
          </p:nvPr>
        </p:nvSpPr>
        <p:spPr>
          <a:xfrm>
            <a:off x="8050320" y="211320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46" name="PlaceHolder 5"/>
          <p:cNvSpPr>
            <a:spLocks noGrp="1"/>
          </p:cNvSpPr>
          <p:nvPr>
            <p:ph type="body"/>
          </p:nvPr>
        </p:nvSpPr>
        <p:spPr>
          <a:xfrm>
            <a:off x="550800" y="419184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47" name="PlaceHolder 6"/>
          <p:cNvSpPr>
            <a:spLocks noGrp="1"/>
          </p:cNvSpPr>
          <p:nvPr>
            <p:ph type="body"/>
          </p:nvPr>
        </p:nvSpPr>
        <p:spPr>
          <a:xfrm>
            <a:off x="4300560" y="419184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48" name="PlaceHolder 7"/>
          <p:cNvSpPr>
            <a:spLocks noGrp="1"/>
          </p:cNvSpPr>
          <p:nvPr>
            <p:ph type="body"/>
          </p:nvPr>
        </p:nvSpPr>
        <p:spPr>
          <a:xfrm>
            <a:off x="8050320" y="419184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9"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60" name="PlaceHolder 2"/>
          <p:cNvSpPr>
            <a:spLocks noGrp="1"/>
          </p:cNvSpPr>
          <p:nvPr>
            <p:ph type="subTitle"/>
          </p:nvPr>
        </p:nvSpPr>
        <p:spPr>
          <a:xfrm>
            <a:off x="550800" y="2113200"/>
            <a:ext cx="11089800" cy="39794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62" name="PlaceHolder 2"/>
          <p:cNvSpPr>
            <a:spLocks noGrp="1"/>
          </p:cNvSpPr>
          <p:nvPr>
            <p:ph type="body"/>
          </p:nvPr>
        </p:nvSpPr>
        <p:spPr>
          <a:xfrm>
            <a:off x="550800" y="2113200"/>
            <a:ext cx="1108980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64" name="PlaceHolder 2"/>
          <p:cNvSpPr>
            <a:spLocks noGrp="1"/>
          </p:cNvSpPr>
          <p:nvPr>
            <p:ph type="body"/>
          </p:nvPr>
        </p:nvSpPr>
        <p:spPr>
          <a:xfrm>
            <a:off x="550800" y="2113200"/>
            <a:ext cx="541152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65" name="PlaceHolder 3"/>
          <p:cNvSpPr>
            <a:spLocks noGrp="1"/>
          </p:cNvSpPr>
          <p:nvPr>
            <p:ph type="body"/>
          </p:nvPr>
        </p:nvSpPr>
        <p:spPr>
          <a:xfrm>
            <a:off x="6233400" y="2113200"/>
            <a:ext cx="541152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6"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7" name="PlaceHolder 1"/>
          <p:cNvSpPr>
            <a:spLocks noGrp="1"/>
          </p:cNvSpPr>
          <p:nvPr>
            <p:ph type="subTitle"/>
          </p:nvPr>
        </p:nvSpPr>
        <p:spPr>
          <a:xfrm>
            <a:off x="550800" y="549360"/>
            <a:ext cx="11091240" cy="61740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69" name="PlaceHolder 2"/>
          <p:cNvSpPr>
            <a:spLocks noGrp="1"/>
          </p:cNvSpPr>
          <p:nvPr>
            <p:ph type="body"/>
          </p:nvPr>
        </p:nvSpPr>
        <p:spPr>
          <a:xfrm>
            <a:off x="5508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70" name="PlaceHolder 3"/>
          <p:cNvSpPr>
            <a:spLocks noGrp="1"/>
          </p:cNvSpPr>
          <p:nvPr>
            <p:ph type="body"/>
          </p:nvPr>
        </p:nvSpPr>
        <p:spPr>
          <a:xfrm>
            <a:off x="6233400" y="2113200"/>
            <a:ext cx="541152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71" name="PlaceHolder 4"/>
          <p:cNvSpPr>
            <a:spLocks noGrp="1"/>
          </p:cNvSpPr>
          <p:nvPr>
            <p:ph type="body"/>
          </p:nvPr>
        </p:nvSpPr>
        <p:spPr>
          <a:xfrm>
            <a:off x="550800" y="419184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14" name="PlaceHolder 2"/>
          <p:cNvSpPr>
            <a:spLocks noGrp="1"/>
          </p:cNvSpPr>
          <p:nvPr>
            <p:ph type="subTitle"/>
          </p:nvPr>
        </p:nvSpPr>
        <p:spPr>
          <a:xfrm>
            <a:off x="550800" y="2113200"/>
            <a:ext cx="11089800" cy="39794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73" name="PlaceHolder 2"/>
          <p:cNvSpPr>
            <a:spLocks noGrp="1"/>
          </p:cNvSpPr>
          <p:nvPr>
            <p:ph type="body"/>
          </p:nvPr>
        </p:nvSpPr>
        <p:spPr>
          <a:xfrm>
            <a:off x="550800" y="2113200"/>
            <a:ext cx="541152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74" name="PlaceHolder 3"/>
          <p:cNvSpPr>
            <a:spLocks noGrp="1"/>
          </p:cNvSpPr>
          <p:nvPr>
            <p:ph type="body"/>
          </p:nvPr>
        </p:nvSpPr>
        <p:spPr>
          <a:xfrm>
            <a:off x="62334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75" name="PlaceHolder 4"/>
          <p:cNvSpPr>
            <a:spLocks noGrp="1"/>
          </p:cNvSpPr>
          <p:nvPr>
            <p:ph type="body"/>
          </p:nvPr>
        </p:nvSpPr>
        <p:spPr>
          <a:xfrm>
            <a:off x="6233400" y="419184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77" name="PlaceHolder 2"/>
          <p:cNvSpPr>
            <a:spLocks noGrp="1"/>
          </p:cNvSpPr>
          <p:nvPr>
            <p:ph type="body"/>
          </p:nvPr>
        </p:nvSpPr>
        <p:spPr>
          <a:xfrm>
            <a:off x="5508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78" name="PlaceHolder 3"/>
          <p:cNvSpPr>
            <a:spLocks noGrp="1"/>
          </p:cNvSpPr>
          <p:nvPr>
            <p:ph type="body"/>
          </p:nvPr>
        </p:nvSpPr>
        <p:spPr>
          <a:xfrm>
            <a:off x="62334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79" name="PlaceHolder 4"/>
          <p:cNvSpPr>
            <a:spLocks noGrp="1"/>
          </p:cNvSpPr>
          <p:nvPr>
            <p:ph type="body"/>
          </p:nvPr>
        </p:nvSpPr>
        <p:spPr>
          <a:xfrm>
            <a:off x="550800" y="4191840"/>
            <a:ext cx="1108980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81" name="PlaceHolder 2"/>
          <p:cNvSpPr>
            <a:spLocks noGrp="1"/>
          </p:cNvSpPr>
          <p:nvPr>
            <p:ph type="body"/>
          </p:nvPr>
        </p:nvSpPr>
        <p:spPr>
          <a:xfrm>
            <a:off x="550800" y="2113200"/>
            <a:ext cx="1108980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82" name="PlaceHolder 3"/>
          <p:cNvSpPr>
            <a:spLocks noGrp="1"/>
          </p:cNvSpPr>
          <p:nvPr>
            <p:ph type="body"/>
          </p:nvPr>
        </p:nvSpPr>
        <p:spPr>
          <a:xfrm>
            <a:off x="550800" y="4191840"/>
            <a:ext cx="1108980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84" name="PlaceHolder 2"/>
          <p:cNvSpPr>
            <a:spLocks noGrp="1"/>
          </p:cNvSpPr>
          <p:nvPr>
            <p:ph type="body"/>
          </p:nvPr>
        </p:nvSpPr>
        <p:spPr>
          <a:xfrm>
            <a:off x="5508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85" name="PlaceHolder 3"/>
          <p:cNvSpPr>
            <a:spLocks noGrp="1"/>
          </p:cNvSpPr>
          <p:nvPr>
            <p:ph type="body"/>
          </p:nvPr>
        </p:nvSpPr>
        <p:spPr>
          <a:xfrm>
            <a:off x="62334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86" name="PlaceHolder 4"/>
          <p:cNvSpPr>
            <a:spLocks noGrp="1"/>
          </p:cNvSpPr>
          <p:nvPr>
            <p:ph type="body"/>
          </p:nvPr>
        </p:nvSpPr>
        <p:spPr>
          <a:xfrm>
            <a:off x="550800" y="419184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87" name="PlaceHolder 5"/>
          <p:cNvSpPr>
            <a:spLocks noGrp="1"/>
          </p:cNvSpPr>
          <p:nvPr>
            <p:ph type="body"/>
          </p:nvPr>
        </p:nvSpPr>
        <p:spPr>
          <a:xfrm>
            <a:off x="6233400" y="419184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89" name="PlaceHolder 2"/>
          <p:cNvSpPr>
            <a:spLocks noGrp="1"/>
          </p:cNvSpPr>
          <p:nvPr>
            <p:ph type="body"/>
          </p:nvPr>
        </p:nvSpPr>
        <p:spPr>
          <a:xfrm>
            <a:off x="550800" y="211320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90" name="PlaceHolder 3"/>
          <p:cNvSpPr>
            <a:spLocks noGrp="1"/>
          </p:cNvSpPr>
          <p:nvPr>
            <p:ph type="body"/>
          </p:nvPr>
        </p:nvSpPr>
        <p:spPr>
          <a:xfrm>
            <a:off x="4300560" y="211320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91" name="PlaceHolder 4"/>
          <p:cNvSpPr>
            <a:spLocks noGrp="1"/>
          </p:cNvSpPr>
          <p:nvPr>
            <p:ph type="body"/>
          </p:nvPr>
        </p:nvSpPr>
        <p:spPr>
          <a:xfrm>
            <a:off x="8050320" y="211320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92" name="PlaceHolder 5"/>
          <p:cNvSpPr>
            <a:spLocks noGrp="1"/>
          </p:cNvSpPr>
          <p:nvPr>
            <p:ph type="body"/>
          </p:nvPr>
        </p:nvSpPr>
        <p:spPr>
          <a:xfrm>
            <a:off x="550800" y="419184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93" name="PlaceHolder 6"/>
          <p:cNvSpPr>
            <a:spLocks noGrp="1"/>
          </p:cNvSpPr>
          <p:nvPr>
            <p:ph type="body"/>
          </p:nvPr>
        </p:nvSpPr>
        <p:spPr>
          <a:xfrm>
            <a:off x="4300560" y="419184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94" name="PlaceHolder 7"/>
          <p:cNvSpPr>
            <a:spLocks noGrp="1"/>
          </p:cNvSpPr>
          <p:nvPr>
            <p:ph type="body"/>
          </p:nvPr>
        </p:nvSpPr>
        <p:spPr>
          <a:xfrm>
            <a:off x="8050320" y="4191840"/>
            <a:ext cx="357084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16" name="PlaceHolder 2"/>
          <p:cNvSpPr>
            <a:spLocks noGrp="1"/>
          </p:cNvSpPr>
          <p:nvPr>
            <p:ph type="body"/>
          </p:nvPr>
        </p:nvSpPr>
        <p:spPr>
          <a:xfrm>
            <a:off x="550800" y="2113200"/>
            <a:ext cx="1108980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18" name="PlaceHolder 2"/>
          <p:cNvSpPr>
            <a:spLocks noGrp="1"/>
          </p:cNvSpPr>
          <p:nvPr>
            <p:ph type="body"/>
          </p:nvPr>
        </p:nvSpPr>
        <p:spPr>
          <a:xfrm>
            <a:off x="550800" y="2113200"/>
            <a:ext cx="541152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19" name="PlaceHolder 3"/>
          <p:cNvSpPr>
            <a:spLocks noGrp="1"/>
          </p:cNvSpPr>
          <p:nvPr>
            <p:ph type="body"/>
          </p:nvPr>
        </p:nvSpPr>
        <p:spPr>
          <a:xfrm>
            <a:off x="6233400" y="2113200"/>
            <a:ext cx="541152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 name="PlaceHolder 1"/>
          <p:cNvSpPr>
            <a:spLocks noGrp="1"/>
          </p:cNvSpPr>
          <p:nvPr>
            <p:ph type="subTitle"/>
          </p:nvPr>
        </p:nvSpPr>
        <p:spPr>
          <a:xfrm>
            <a:off x="550800" y="549360"/>
            <a:ext cx="11091240" cy="617400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23" name="PlaceHolder 2"/>
          <p:cNvSpPr>
            <a:spLocks noGrp="1"/>
          </p:cNvSpPr>
          <p:nvPr>
            <p:ph type="body"/>
          </p:nvPr>
        </p:nvSpPr>
        <p:spPr>
          <a:xfrm>
            <a:off x="5508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24" name="PlaceHolder 3"/>
          <p:cNvSpPr>
            <a:spLocks noGrp="1"/>
          </p:cNvSpPr>
          <p:nvPr>
            <p:ph type="body"/>
          </p:nvPr>
        </p:nvSpPr>
        <p:spPr>
          <a:xfrm>
            <a:off x="6233400" y="2113200"/>
            <a:ext cx="541152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25" name="PlaceHolder 4"/>
          <p:cNvSpPr>
            <a:spLocks noGrp="1"/>
          </p:cNvSpPr>
          <p:nvPr>
            <p:ph type="body"/>
          </p:nvPr>
        </p:nvSpPr>
        <p:spPr>
          <a:xfrm>
            <a:off x="550800" y="419184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27" name="PlaceHolder 2"/>
          <p:cNvSpPr>
            <a:spLocks noGrp="1"/>
          </p:cNvSpPr>
          <p:nvPr>
            <p:ph type="body"/>
          </p:nvPr>
        </p:nvSpPr>
        <p:spPr>
          <a:xfrm>
            <a:off x="550800" y="2113200"/>
            <a:ext cx="5411520" cy="397944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28" name="PlaceHolder 3"/>
          <p:cNvSpPr>
            <a:spLocks noGrp="1"/>
          </p:cNvSpPr>
          <p:nvPr>
            <p:ph type="body"/>
          </p:nvPr>
        </p:nvSpPr>
        <p:spPr>
          <a:xfrm>
            <a:off x="62334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29" name="PlaceHolder 4"/>
          <p:cNvSpPr>
            <a:spLocks noGrp="1"/>
          </p:cNvSpPr>
          <p:nvPr>
            <p:ph type="body"/>
          </p:nvPr>
        </p:nvSpPr>
        <p:spPr>
          <a:xfrm>
            <a:off x="6233400" y="419184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550800" y="549360"/>
            <a:ext cx="11091240" cy="1331640"/>
          </a:xfrm>
          <a:prstGeom prst="rect">
            <a:avLst/>
          </a:prstGeom>
        </p:spPr>
        <p:txBody>
          <a:bodyPr lIns="0" rIns="0" tIns="0" bIns="0" anchor="ctr">
            <a:noAutofit/>
          </a:bodyPr>
          <a:p>
            <a:endParaRPr b="0" lang="en-US" sz="1800" spc="-1" strike="noStrike">
              <a:solidFill>
                <a:srgbClr val="ffffff"/>
              </a:solidFill>
              <a:latin typeface="Avenir Next LT Pro"/>
            </a:endParaRPr>
          </a:p>
        </p:txBody>
      </p:sp>
      <p:sp>
        <p:nvSpPr>
          <p:cNvPr id="31" name="PlaceHolder 2"/>
          <p:cNvSpPr>
            <a:spLocks noGrp="1"/>
          </p:cNvSpPr>
          <p:nvPr>
            <p:ph type="body"/>
          </p:nvPr>
        </p:nvSpPr>
        <p:spPr>
          <a:xfrm>
            <a:off x="5508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32" name="PlaceHolder 3"/>
          <p:cNvSpPr>
            <a:spLocks noGrp="1"/>
          </p:cNvSpPr>
          <p:nvPr>
            <p:ph type="body"/>
          </p:nvPr>
        </p:nvSpPr>
        <p:spPr>
          <a:xfrm>
            <a:off x="6233400" y="2113200"/>
            <a:ext cx="541152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
        <p:nvSpPr>
          <p:cNvPr id="33" name="PlaceHolder 4"/>
          <p:cNvSpPr>
            <a:spLocks noGrp="1"/>
          </p:cNvSpPr>
          <p:nvPr>
            <p:ph type="body"/>
          </p:nvPr>
        </p:nvSpPr>
        <p:spPr>
          <a:xfrm>
            <a:off x="550800" y="4191840"/>
            <a:ext cx="11089800" cy="1897920"/>
          </a:xfrm>
          <a:prstGeom prst="rect">
            <a:avLst/>
          </a:prstGeom>
        </p:spPr>
        <p:txBody>
          <a:bodyPr lIns="0" rIns="0" tIns="0" bIns="0">
            <a:normAutofit/>
          </a:bodyPr>
          <a:p>
            <a:endParaRPr b="0" lang="en-US" sz="2400" spc="-1" strike="noStrike">
              <a:solidFill>
                <a:srgbClr val="ffffff"/>
              </a:solidFill>
              <a:latin typeface="Avenir Next LT Pro"/>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21c1c"/>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3359160" y="389880"/>
            <a:ext cx="8281800" cy="2954160"/>
          </a:xfrm>
          <a:prstGeom prst="rect">
            <a:avLst/>
          </a:prstGeom>
        </p:spPr>
        <p:txBody>
          <a:bodyPr lIns="0" rIns="0" tIns="0" bIns="0">
            <a:normAutofit/>
          </a:bodyPr>
          <a:p>
            <a:pPr>
              <a:lnSpc>
                <a:spcPct val="100000"/>
              </a:lnSpc>
            </a:pPr>
            <a:r>
              <a:rPr b="0" lang="en-US" sz="6400" spc="-1" strike="noStrike">
                <a:solidFill>
                  <a:srgbClr val="ffffff"/>
                </a:solidFill>
                <a:latin typeface="Avenir Next LT Pro"/>
              </a:rPr>
              <a:t>Click to edit Master title style</a:t>
            </a:r>
            <a:endParaRPr b="0" lang="en-US" sz="6400" spc="-1" strike="noStrike">
              <a:solidFill>
                <a:srgbClr val="ffffff"/>
              </a:solidFill>
              <a:latin typeface="Avenir Next LT Pro"/>
            </a:endParaRPr>
          </a:p>
        </p:txBody>
      </p:sp>
      <p:sp>
        <p:nvSpPr>
          <p:cNvPr id="1" name="PlaceHolder 2"/>
          <p:cNvSpPr>
            <a:spLocks noGrp="1"/>
          </p:cNvSpPr>
          <p:nvPr>
            <p:ph type="dt"/>
          </p:nvPr>
        </p:nvSpPr>
        <p:spPr>
          <a:xfrm>
            <a:off x="550800" y="6507360"/>
            <a:ext cx="2628720" cy="153360"/>
          </a:xfrm>
          <a:prstGeom prst="rect">
            <a:avLst/>
          </a:prstGeom>
        </p:spPr>
        <p:txBody>
          <a:bodyPr lIns="0" rIns="0" tIns="0" bIns="0" anchor="ctr">
            <a:noAutofit/>
          </a:bodyPr>
          <a:p>
            <a:pPr>
              <a:lnSpc>
                <a:spcPct val="100000"/>
              </a:lnSpc>
            </a:pPr>
            <a:fld id="{43FE37CA-088D-4A0E-B2E5-F82862D23A0B}" type="datetime">
              <a:rPr b="0" lang="en-US" sz="1000" spc="-1" strike="noStrike">
                <a:solidFill>
                  <a:srgbClr val="ffffff"/>
                </a:solidFill>
                <a:latin typeface="Avenir Next LT Pro"/>
              </a:rPr>
              <a:t>4/2/21</a:t>
            </a:fld>
            <a:endParaRPr b="0" lang="pt-BR" sz="1000" spc="-1" strike="noStrike">
              <a:latin typeface="Times New Roman"/>
            </a:endParaRPr>
          </a:p>
        </p:txBody>
      </p:sp>
      <p:sp>
        <p:nvSpPr>
          <p:cNvPr id="2" name="PlaceHolder 3"/>
          <p:cNvSpPr>
            <a:spLocks noGrp="1"/>
          </p:cNvSpPr>
          <p:nvPr>
            <p:ph type="ftr"/>
          </p:nvPr>
        </p:nvSpPr>
        <p:spPr>
          <a:xfrm>
            <a:off x="3359160" y="6507360"/>
            <a:ext cx="6378840" cy="153360"/>
          </a:xfrm>
          <a:prstGeom prst="rect">
            <a:avLst/>
          </a:prstGeom>
        </p:spPr>
        <p:txBody>
          <a:bodyPr lIns="0" rIns="0" tIns="0" bIns="0" anchor="ctr">
            <a:noAutofit/>
          </a:bodyPr>
          <a:p>
            <a:pPr>
              <a:lnSpc>
                <a:spcPct val="100000"/>
              </a:lnSpc>
            </a:pPr>
            <a:r>
              <a:rPr b="0" lang="en-US" sz="1000" spc="-1" strike="noStrike">
                <a:solidFill>
                  <a:srgbClr val="ffffff"/>
                </a:solidFill>
                <a:latin typeface="Avenir Next LT Pro"/>
              </a:rPr>
              <a:t>Sample Footer</a:t>
            </a:r>
            <a:endParaRPr b="0" lang="pt-BR" sz="1000" spc="-1" strike="noStrike">
              <a:latin typeface="Times New Roman"/>
            </a:endParaRPr>
          </a:p>
        </p:txBody>
      </p:sp>
      <p:sp>
        <p:nvSpPr>
          <p:cNvPr id="3" name="PlaceHolder 4"/>
          <p:cNvSpPr>
            <a:spLocks noGrp="1"/>
          </p:cNvSpPr>
          <p:nvPr>
            <p:ph type="sldNum"/>
          </p:nvPr>
        </p:nvSpPr>
        <p:spPr>
          <a:xfrm>
            <a:off x="9948960" y="6507360"/>
            <a:ext cx="1692000" cy="153360"/>
          </a:xfrm>
          <a:prstGeom prst="rect">
            <a:avLst/>
          </a:prstGeom>
        </p:spPr>
        <p:txBody>
          <a:bodyPr lIns="0" rIns="0" tIns="0" bIns="0" anchor="ctr">
            <a:noAutofit/>
          </a:bodyPr>
          <a:p>
            <a:pPr algn="r">
              <a:lnSpc>
                <a:spcPct val="100000"/>
              </a:lnSpc>
            </a:pPr>
            <a:fld id="{3946D9BC-0EC1-4A3A-BE83-8A550D520234}" type="slidenum">
              <a:rPr b="0" lang="en-US" sz="1000" spc="-1" strike="noStrike">
                <a:solidFill>
                  <a:srgbClr val="ffffff"/>
                </a:solidFill>
                <a:latin typeface="Avenir Next LT Pro"/>
              </a:rPr>
              <a:t>&lt;número&gt;</a:t>
            </a:fld>
            <a:endParaRPr b="0" lang="pt-BR" sz="1000" spc="-1" strike="noStrike">
              <a:latin typeface="Times New Roman"/>
            </a:endParaRPr>
          </a:p>
        </p:txBody>
      </p:sp>
      <p:sp>
        <p:nvSpPr>
          <p:cNvPr id="4" name="CustomShape 5"/>
          <p:cNvSpPr/>
          <p:nvPr/>
        </p:nvSpPr>
        <p:spPr>
          <a:xfrm rot="2700000">
            <a:off x="612360" y="481680"/>
            <a:ext cx="1079640" cy="1262520"/>
          </a:xfrm>
          <a:custGeom>
            <a:avLst/>
            <a:gdLst/>
            <a:ah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rotWithShape="0">
            <a:gsLst>
              <a:gs pos="0">
                <a:srgbClr val="4e2c2c"/>
              </a:gs>
              <a:gs pos="100000">
                <a:srgbClr val="321c1c"/>
              </a:gs>
            </a:gsLst>
            <a:lin ang="3300000"/>
          </a:gradFill>
          <a:ln>
            <a:noFill/>
          </a:ln>
          <a:effectLst>
            <a:innerShdw blurRad="254000" dir="2700000" dist="1016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p:style>
      </p:sp>
      <p:sp>
        <p:nvSpPr>
          <p:cNvPr id="5" name="CustomShape 6"/>
          <p:cNvSpPr/>
          <p:nvPr/>
        </p:nvSpPr>
        <p:spPr>
          <a:xfrm rot="8100000">
            <a:off x="627120" y="829080"/>
            <a:ext cx="539640" cy="1079640"/>
          </a:xfrm>
          <a:prstGeom prst="ellipse">
            <a:avLst/>
          </a:prstGeom>
          <a:gradFill rotWithShape="0">
            <a:gsLst>
              <a:gs pos="50000">
                <a:srgbClr val="402424"/>
              </a:gs>
              <a:gs pos="100000">
                <a:srgbClr val="4e2c2c"/>
              </a:gs>
            </a:gsLst>
            <a:lin ang="1350000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sp>
        <p:nvSpPr>
          <p:cNvPr id="6" name="CustomShape 7"/>
          <p:cNvSpPr/>
          <p:nvPr/>
        </p:nvSpPr>
        <p:spPr>
          <a:xfrm>
            <a:off x="1800720" y="2472840"/>
            <a:ext cx="359640" cy="359640"/>
          </a:xfrm>
          <a:prstGeom prst="ellipse">
            <a:avLst/>
          </a:prstGeom>
          <a:gradFill rotWithShape="0">
            <a:gsLst>
              <a:gs pos="0">
                <a:srgbClr val="321c1c"/>
              </a:gs>
              <a:gs pos="100000">
                <a:srgbClr val="b17575"/>
              </a:gs>
            </a:gsLst>
            <a:path path="circle"/>
          </a:gradFill>
          <a:ln>
            <a:noFill/>
          </a:ln>
          <a:effectLst>
            <a:innerShdw blurRad="127000" dir="2700000" dist="635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p:style>
      </p:sp>
      <p:grpSp>
        <p:nvGrpSpPr>
          <p:cNvPr id="7" name="Group 8"/>
          <p:cNvGrpSpPr/>
          <p:nvPr/>
        </p:nvGrpSpPr>
        <p:grpSpPr>
          <a:xfrm>
            <a:off x="1292760" y="4299480"/>
            <a:ext cx="2083320" cy="2083320"/>
            <a:chOff x="1292760" y="4299480"/>
            <a:chExt cx="2083320" cy="2083320"/>
          </a:xfrm>
        </p:grpSpPr>
        <p:sp>
          <p:nvSpPr>
            <p:cNvPr id="8" name="CustomShape 9"/>
            <p:cNvSpPr/>
            <p:nvPr/>
          </p:nvSpPr>
          <p:spPr>
            <a:xfrm flipV="1" rot="18900000">
              <a:off x="1455840" y="4933080"/>
              <a:ext cx="1853640" cy="926640"/>
            </a:xfrm>
            <a:custGeom>
              <a:avLst/>
              <a:gdLst/>
              <a:ah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r="16200000" dist="508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p:style>
        </p:sp>
        <p:sp>
          <p:nvSpPr>
            <p:cNvPr id="9" name="CustomShape 10"/>
            <p:cNvSpPr/>
            <p:nvPr/>
          </p:nvSpPr>
          <p:spPr>
            <a:xfrm flipV="1" rot="18900000">
              <a:off x="1407240" y="4794120"/>
              <a:ext cx="1853640" cy="1092600"/>
            </a:xfrm>
            <a:custGeom>
              <a:avLst/>
              <a:gdLst/>
              <a:ah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p:style>
        </p:sp>
        <p:sp>
          <p:nvSpPr>
            <p:cNvPr id="10" name="CustomShape 11"/>
            <p:cNvSpPr/>
            <p:nvPr/>
          </p:nvSpPr>
          <p:spPr>
            <a:xfrm flipV="1" rot="13500000">
              <a:off x="2491200" y="4344120"/>
              <a:ext cx="106560" cy="466200"/>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sp>
          <p:nvSpPr>
            <p:cNvPr id="11" name="CustomShape 12"/>
            <p:cNvSpPr/>
            <p:nvPr/>
          </p:nvSpPr>
          <p:spPr>
            <a:xfrm flipV="1" rot="13500000">
              <a:off x="1510200" y="5325120"/>
              <a:ext cx="106560" cy="466200"/>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grpSp>
      <p:sp>
        <p:nvSpPr>
          <p:cNvPr id="12" name="PlaceHolder 13"/>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2400" spc="-1" strike="noStrike">
                <a:solidFill>
                  <a:srgbClr val="ffffff"/>
                </a:solidFill>
                <a:latin typeface="Avenir Next LT Pro"/>
              </a:rPr>
              <a:t>Clique para editar o formato do texto da estrutura de tópicos</a:t>
            </a:r>
            <a:endParaRPr b="0" lang="en-US" sz="2400" spc="-1" strike="noStrike">
              <a:solidFill>
                <a:srgbClr val="ffffff"/>
              </a:solidFill>
              <a:latin typeface="Avenir Next LT Pro"/>
            </a:endParaRPr>
          </a:p>
          <a:p>
            <a:pPr lvl="1" marL="864000" indent="-324000">
              <a:spcBef>
                <a:spcPts val="1134"/>
              </a:spcBef>
              <a:buClr>
                <a:srgbClr val="ffffff"/>
              </a:buClr>
              <a:buSzPct val="75000"/>
              <a:buFont typeface="Symbol" charset="2"/>
              <a:buChar char=""/>
            </a:pPr>
            <a:r>
              <a:rPr b="0" lang="en-US" sz="1600" spc="-1" strike="noStrike">
                <a:solidFill>
                  <a:srgbClr val="ffffff"/>
                </a:solidFill>
                <a:latin typeface="Avenir Next LT Pro"/>
              </a:rPr>
              <a:t>2.º nível da estrutura de tópicos</a:t>
            </a:r>
            <a:endParaRPr b="0" lang="en-US" sz="1600" spc="-1" strike="noStrike">
              <a:solidFill>
                <a:srgbClr val="ffffff"/>
              </a:solidFill>
              <a:latin typeface="Avenir Next LT Pro"/>
            </a:endParaRPr>
          </a:p>
          <a:p>
            <a:pPr lvl="2" marL="1296000" indent="-288000">
              <a:spcBef>
                <a:spcPts val="850"/>
              </a:spcBef>
              <a:buClr>
                <a:srgbClr val="ffffff"/>
              </a:buClr>
              <a:buSzPct val="45000"/>
              <a:buFont typeface="Wingdings" charset="2"/>
              <a:buChar char=""/>
            </a:pPr>
            <a:r>
              <a:rPr b="0" lang="en-US" sz="1600" spc="-1" strike="noStrike">
                <a:solidFill>
                  <a:srgbClr val="ffffff"/>
                </a:solidFill>
                <a:latin typeface="Avenir Next LT Pro"/>
              </a:rPr>
              <a:t>3.º nível da estrutura de tópicos</a:t>
            </a:r>
            <a:endParaRPr b="0" lang="en-US" sz="1600" spc="-1" strike="noStrike">
              <a:solidFill>
                <a:srgbClr val="ffffff"/>
              </a:solidFill>
              <a:latin typeface="Avenir Next LT Pro"/>
            </a:endParaRPr>
          </a:p>
          <a:p>
            <a:pPr lvl="3" marL="1728000" indent="-216000">
              <a:spcBef>
                <a:spcPts val="567"/>
              </a:spcBef>
              <a:buClr>
                <a:srgbClr val="ffffff"/>
              </a:buClr>
              <a:buSzPct val="75000"/>
              <a:buFont typeface="Symbol" charset="2"/>
              <a:buChar char=""/>
            </a:pPr>
            <a:r>
              <a:rPr b="0" lang="en-US" sz="1600" spc="-1" strike="noStrike">
                <a:solidFill>
                  <a:srgbClr val="ffffff"/>
                </a:solidFill>
                <a:latin typeface="Avenir Next LT Pro"/>
              </a:rPr>
              <a:t>4.º nível da estrutura de tópicos</a:t>
            </a:r>
            <a:endParaRPr b="0" lang="en-US" sz="1600" spc="-1" strike="noStrike">
              <a:solidFill>
                <a:srgbClr val="ffffff"/>
              </a:solidFill>
              <a:latin typeface="Avenir Next LT Pro"/>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Avenir Next LT Pro"/>
              </a:rPr>
              <a:t>5.º nível da estrutura de tópicos</a:t>
            </a:r>
            <a:endParaRPr b="0" lang="en-US" sz="2000" spc="-1" strike="noStrike">
              <a:solidFill>
                <a:srgbClr val="ffffff"/>
              </a:solidFill>
              <a:latin typeface="Avenir Next LT Pro"/>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Avenir Next LT Pro"/>
              </a:rPr>
              <a:t>6.º nível da estrutura de tópicos</a:t>
            </a:r>
            <a:endParaRPr b="0" lang="en-US" sz="2000" spc="-1" strike="noStrike">
              <a:solidFill>
                <a:srgbClr val="ffffff"/>
              </a:solidFill>
              <a:latin typeface="Avenir Next LT Pro"/>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Avenir Next LT Pro"/>
              </a:rPr>
              <a:t>7.º nível da estrutura de tópicos</a:t>
            </a:r>
            <a:endParaRPr b="0" lang="en-US" sz="2000" spc="-1" strike="noStrike">
              <a:solidFill>
                <a:srgbClr val="ffffff"/>
              </a:solidFill>
              <a:latin typeface="Avenir Next LT Pro"/>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21c1c"/>
        </a:solidFill>
      </p:bgPr>
    </p:bg>
    <p:spTree>
      <p:nvGrpSpPr>
        <p:cNvPr id="1" name=""/>
        <p:cNvGrpSpPr/>
        <p:nvPr/>
      </p:nvGrpSpPr>
      <p:grpSpPr>
        <a:xfrm>
          <a:off x="0" y="0"/>
          <a:ext cx="0" cy="0"/>
          <a:chOff x="0" y="0"/>
          <a:chExt cx="0" cy="0"/>
        </a:xfrm>
      </p:grpSpPr>
      <p:grpSp>
        <p:nvGrpSpPr>
          <p:cNvPr id="49" name="Group 1"/>
          <p:cNvGrpSpPr/>
          <p:nvPr/>
        </p:nvGrpSpPr>
        <p:grpSpPr>
          <a:xfrm>
            <a:off x="363960" y="5322600"/>
            <a:ext cx="1029960" cy="1029600"/>
            <a:chOff x="363960" y="5322600"/>
            <a:chExt cx="1029960" cy="1029600"/>
          </a:xfrm>
        </p:grpSpPr>
        <p:sp>
          <p:nvSpPr>
            <p:cNvPr id="50" name="CustomShape 2"/>
            <p:cNvSpPr/>
            <p:nvPr/>
          </p:nvSpPr>
          <p:spPr>
            <a:xfrm flipH="1" flipV="1" rot="2700000">
              <a:off x="391320" y="5628600"/>
              <a:ext cx="926640" cy="462960"/>
            </a:xfrm>
            <a:custGeom>
              <a:avLst/>
              <a:gdLst/>
              <a:ah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r="13500000" dist="508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p:style>
        </p:sp>
        <p:sp>
          <p:nvSpPr>
            <p:cNvPr id="51" name="CustomShape 3"/>
            <p:cNvSpPr/>
            <p:nvPr/>
          </p:nvSpPr>
          <p:spPr>
            <a:xfrm flipH="1" flipV="1" rot="8100000">
              <a:off x="1238760" y="5825520"/>
              <a:ext cx="53280" cy="232920"/>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sp>
          <p:nvSpPr>
            <p:cNvPr id="52" name="CustomShape 4"/>
            <p:cNvSpPr/>
            <p:nvPr/>
          </p:nvSpPr>
          <p:spPr>
            <a:xfrm flipH="1" flipV="1" rot="8100000">
              <a:off x="748080" y="5334840"/>
              <a:ext cx="53280" cy="232920"/>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sp>
          <p:nvSpPr>
            <p:cNvPr id="53" name="CustomShape 5"/>
            <p:cNvSpPr/>
            <p:nvPr/>
          </p:nvSpPr>
          <p:spPr>
            <a:xfrm flipH="1" flipV="1" rot="2700000">
              <a:off x="415440" y="5572440"/>
              <a:ext cx="926640" cy="529560"/>
            </a:xfrm>
            <a:custGeom>
              <a:avLst/>
              <a:gdLst/>
              <a:ah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p:style>
        </p:sp>
      </p:grpSp>
      <p:sp>
        <p:nvSpPr>
          <p:cNvPr id="54" name="PlaceHolder 6"/>
          <p:cNvSpPr>
            <a:spLocks noGrp="1"/>
          </p:cNvSpPr>
          <p:nvPr>
            <p:ph type="title"/>
          </p:nvPr>
        </p:nvSpPr>
        <p:spPr>
          <a:xfrm>
            <a:off x="550800" y="549360"/>
            <a:ext cx="11091240" cy="1331640"/>
          </a:xfrm>
          <a:prstGeom prst="rect">
            <a:avLst/>
          </a:prstGeom>
        </p:spPr>
        <p:txBody>
          <a:bodyPr lIns="0" rIns="0" tIns="0" bIns="0">
            <a:normAutofit/>
          </a:bodyPr>
          <a:p>
            <a:pPr>
              <a:lnSpc>
                <a:spcPct val="100000"/>
              </a:lnSpc>
            </a:pPr>
            <a:r>
              <a:rPr b="0" lang="en-US" sz="4800" spc="-1" strike="noStrike">
                <a:solidFill>
                  <a:srgbClr val="ffffff"/>
                </a:solidFill>
                <a:latin typeface="Avenir Next LT Pro"/>
              </a:rPr>
              <a:t>Click to edit Master title style</a:t>
            </a:r>
            <a:endParaRPr b="0" lang="en-US" sz="4800" spc="-1" strike="noStrike">
              <a:solidFill>
                <a:srgbClr val="ffffff"/>
              </a:solidFill>
              <a:latin typeface="Avenir Next LT Pro"/>
            </a:endParaRPr>
          </a:p>
        </p:txBody>
      </p:sp>
      <p:sp>
        <p:nvSpPr>
          <p:cNvPr id="55" name="PlaceHolder 7"/>
          <p:cNvSpPr>
            <a:spLocks noGrp="1"/>
          </p:cNvSpPr>
          <p:nvPr>
            <p:ph type="body"/>
          </p:nvPr>
        </p:nvSpPr>
        <p:spPr>
          <a:xfrm>
            <a:off x="550800" y="2113200"/>
            <a:ext cx="11089800" cy="3979440"/>
          </a:xfrm>
          <a:prstGeom prst="rect">
            <a:avLst/>
          </a:prstGeom>
        </p:spPr>
        <p:txBody>
          <a:bodyPr lIns="0" rIns="0" tIns="0" bIns="0">
            <a:noAutofit/>
          </a:bodyPr>
          <a:p>
            <a:pPr marL="228600" indent="-228240">
              <a:lnSpc>
                <a:spcPct val="110000"/>
              </a:lnSpc>
              <a:spcBef>
                <a:spcPts val="1001"/>
              </a:spcBef>
              <a:spcAft>
                <a:spcPts val="799"/>
              </a:spcAft>
              <a:buClr>
                <a:srgbClr val="ffffff"/>
              </a:buClr>
              <a:buFont typeface="Arial"/>
              <a:buChar char="•"/>
            </a:pPr>
            <a:r>
              <a:rPr b="0" lang="en-US" sz="2400" spc="-1" strike="noStrike">
                <a:solidFill>
                  <a:srgbClr val="ffffff"/>
                </a:solidFill>
                <a:latin typeface="Avenir Next LT Pro"/>
              </a:rPr>
              <a:t>Click to edit Master text styles</a:t>
            </a:r>
            <a:endParaRPr b="0" lang="en-US" sz="2400" spc="-1" strike="noStrike">
              <a:solidFill>
                <a:srgbClr val="ffffff"/>
              </a:solidFill>
              <a:latin typeface="Avenir Next LT Pro"/>
            </a:endParaRPr>
          </a:p>
          <a:p>
            <a:pPr lvl="1" marL="685800" indent="-228240">
              <a:lnSpc>
                <a:spcPct val="110000"/>
              </a:lnSpc>
              <a:spcBef>
                <a:spcPts val="499"/>
              </a:spcBef>
              <a:spcAft>
                <a:spcPts val="799"/>
              </a:spcAft>
              <a:buClr>
                <a:srgbClr val="ffffff"/>
              </a:buClr>
              <a:buFont typeface="Arial"/>
              <a:buChar char="•"/>
            </a:pPr>
            <a:r>
              <a:rPr b="0" lang="en-US" sz="1600" spc="-1" strike="noStrike">
                <a:solidFill>
                  <a:srgbClr val="ffffff"/>
                </a:solidFill>
                <a:latin typeface="Avenir Next LT Pro"/>
              </a:rPr>
              <a:t>Second level</a:t>
            </a:r>
            <a:endParaRPr b="0" lang="en-US" sz="1600" spc="-1" strike="noStrike">
              <a:solidFill>
                <a:srgbClr val="ffffff"/>
              </a:solidFill>
              <a:latin typeface="Avenir Next LT Pro"/>
            </a:endParaRPr>
          </a:p>
          <a:p>
            <a:pPr lvl="2" marL="1143000" indent="-228240">
              <a:lnSpc>
                <a:spcPct val="110000"/>
              </a:lnSpc>
              <a:spcBef>
                <a:spcPts val="499"/>
              </a:spcBef>
              <a:spcAft>
                <a:spcPts val="799"/>
              </a:spcAft>
              <a:buClr>
                <a:srgbClr val="ffffff"/>
              </a:buClr>
              <a:buFont typeface="Arial"/>
              <a:buChar char="•"/>
            </a:pPr>
            <a:r>
              <a:rPr b="0" lang="en-US" sz="1600" spc="-1" strike="noStrike">
                <a:solidFill>
                  <a:srgbClr val="ffffff"/>
                </a:solidFill>
                <a:latin typeface="Avenir Next LT Pro"/>
              </a:rPr>
              <a:t>Third level</a:t>
            </a:r>
            <a:endParaRPr b="0" lang="en-US" sz="1600" spc="-1" strike="noStrike">
              <a:solidFill>
                <a:srgbClr val="ffffff"/>
              </a:solidFill>
              <a:latin typeface="Avenir Next LT Pro"/>
            </a:endParaRPr>
          </a:p>
          <a:p>
            <a:pPr lvl="3" marL="1600200" indent="-228240">
              <a:lnSpc>
                <a:spcPct val="110000"/>
              </a:lnSpc>
              <a:spcBef>
                <a:spcPts val="499"/>
              </a:spcBef>
              <a:spcAft>
                <a:spcPts val="799"/>
              </a:spcAft>
              <a:buClr>
                <a:srgbClr val="ffffff"/>
              </a:buClr>
              <a:buFont typeface="Arial"/>
              <a:buChar char="•"/>
            </a:pPr>
            <a:r>
              <a:rPr b="0" lang="en-US" sz="1600" spc="-1" strike="noStrike">
                <a:solidFill>
                  <a:srgbClr val="ffffff"/>
                </a:solidFill>
                <a:latin typeface="Avenir Next LT Pro"/>
              </a:rPr>
              <a:t>Fourth level</a:t>
            </a:r>
            <a:endParaRPr b="0" lang="en-US" sz="1600" spc="-1" strike="noStrike">
              <a:solidFill>
                <a:srgbClr val="ffffff"/>
              </a:solidFill>
              <a:latin typeface="Avenir Next LT Pro"/>
            </a:endParaRPr>
          </a:p>
          <a:p>
            <a:pPr lvl="4" marL="2057400" indent="-228240">
              <a:lnSpc>
                <a:spcPct val="110000"/>
              </a:lnSpc>
              <a:spcBef>
                <a:spcPts val="499"/>
              </a:spcBef>
              <a:spcAft>
                <a:spcPts val="799"/>
              </a:spcAft>
              <a:buClr>
                <a:srgbClr val="ffffff"/>
              </a:buClr>
              <a:buFont typeface="Arial"/>
              <a:buChar char="•"/>
            </a:pPr>
            <a:r>
              <a:rPr b="0" lang="en-US" sz="1600" spc="-1" strike="noStrike">
                <a:solidFill>
                  <a:srgbClr val="ffffff"/>
                </a:solidFill>
                <a:latin typeface="Avenir Next LT Pro"/>
              </a:rPr>
              <a:t>Fifth level</a:t>
            </a:r>
            <a:endParaRPr b="0" lang="en-US" sz="1600" spc="-1" strike="noStrike">
              <a:solidFill>
                <a:srgbClr val="ffffff"/>
              </a:solidFill>
              <a:latin typeface="Avenir Next LT Pro"/>
            </a:endParaRPr>
          </a:p>
        </p:txBody>
      </p:sp>
      <p:sp>
        <p:nvSpPr>
          <p:cNvPr id="56" name="PlaceHolder 8"/>
          <p:cNvSpPr>
            <a:spLocks noGrp="1"/>
          </p:cNvSpPr>
          <p:nvPr>
            <p:ph type="dt"/>
          </p:nvPr>
        </p:nvSpPr>
        <p:spPr>
          <a:xfrm>
            <a:off x="550800" y="6507360"/>
            <a:ext cx="2628720" cy="153360"/>
          </a:xfrm>
          <a:prstGeom prst="rect">
            <a:avLst/>
          </a:prstGeom>
        </p:spPr>
        <p:txBody>
          <a:bodyPr lIns="0" rIns="0" tIns="0" bIns="0" anchor="ctr">
            <a:noAutofit/>
          </a:bodyPr>
          <a:p>
            <a:pPr>
              <a:lnSpc>
                <a:spcPct val="100000"/>
              </a:lnSpc>
            </a:pPr>
            <a:fld id="{B97B4EA2-F73A-4A0A-B135-EAE5847A77E1}" type="datetime">
              <a:rPr b="0" lang="en-US" sz="1000" spc="-1" strike="noStrike">
                <a:solidFill>
                  <a:srgbClr val="ffffff"/>
                </a:solidFill>
                <a:latin typeface="Avenir Next LT Pro"/>
              </a:rPr>
              <a:t>4/2/21</a:t>
            </a:fld>
            <a:endParaRPr b="0" lang="pt-BR" sz="1000" spc="-1" strike="noStrike">
              <a:latin typeface="Times New Roman"/>
            </a:endParaRPr>
          </a:p>
        </p:txBody>
      </p:sp>
      <p:sp>
        <p:nvSpPr>
          <p:cNvPr id="57" name="PlaceHolder 9"/>
          <p:cNvSpPr>
            <a:spLocks noGrp="1"/>
          </p:cNvSpPr>
          <p:nvPr>
            <p:ph type="ftr"/>
          </p:nvPr>
        </p:nvSpPr>
        <p:spPr>
          <a:xfrm>
            <a:off x="3359160" y="6507360"/>
            <a:ext cx="6378840" cy="153360"/>
          </a:xfrm>
          <a:prstGeom prst="rect">
            <a:avLst/>
          </a:prstGeom>
        </p:spPr>
        <p:txBody>
          <a:bodyPr lIns="0" rIns="0" tIns="0" bIns="0" anchor="ctr">
            <a:noAutofit/>
          </a:bodyPr>
          <a:p>
            <a:pPr>
              <a:lnSpc>
                <a:spcPct val="100000"/>
              </a:lnSpc>
            </a:pPr>
            <a:r>
              <a:rPr b="0" lang="en-US" sz="1000" spc="-1" strike="noStrike">
                <a:solidFill>
                  <a:srgbClr val="ffffff"/>
                </a:solidFill>
                <a:latin typeface="Avenir Next LT Pro"/>
              </a:rPr>
              <a:t>Sample Footer</a:t>
            </a:r>
            <a:endParaRPr b="0" lang="pt-BR" sz="1000" spc="-1" strike="noStrike">
              <a:latin typeface="Times New Roman"/>
            </a:endParaRPr>
          </a:p>
        </p:txBody>
      </p:sp>
      <p:sp>
        <p:nvSpPr>
          <p:cNvPr id="58" name="PlaceHolder 10"/>
          <p:cNvSpPr>
            <a:spLocks noGrp="1"/>
          </p:cNvSpPr>
          <p:nvPr>
            <p:ph type="sldNum"/>
          </p:nvPr>
        </p:nvSpPr>
        <p:spPr>
          <a:xfrm>
            <a:off x="9948960" y="6507360"/>
            <a:ext cx="1692000" cy="153360"/>
          </a:xfrm>
          <a:prstGeom prst="rect">
            <a:avLst/>
          </a:prstGeom>
        </p:spPr>
        <p:txBody>
          <a:bodyPr lIns="0" rIns="0" tIns="0" bIns="0" anchor="ctr">
            <a:noAutofit/>
          </a:bodyPr>
          <a:p>
            <a:pPr algn="r">
              <a:lnSpc>
                <a:spcPct val="100000"/>
              </a:lnSpc>
            </a:pPr>
            <a:fld id="{2509E9CD-6A7F-4B89-8401-CA8DBB70DAC3}" type="slidenum">
              <a:rPr b="0" lang="en-US" sz="1000" spc="-1" strike="noStrike">
                <a:solidFill>
                  <a:srgbClr val="ffffff"/>
                </a:solidFill>
                <a:latin typeface="Avenir Next LT Pro"/>
              </a:rPr>
              <a:t>&lt;número&gt;</a:t>
            </a:fld>
            <a:endParaRPr b="0" lang="pt-BR"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video" Target="../media/media1.mp4"/><Relationship Id="rId2" Type="http://schemas.microsoft.com/office/2007/relationships/media" Target="../media/media1.mp4"/><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21c1c"/>
        </a:solidFill>
      </p:bgPr>
    </p:bg>
    <p:spTree>
      <p:nvGrpSpPr>
        <p:cNvPr id="1" name=""/>
        <p:cNvGrpSpPr/>
        <p:nvPr/>
      </p:nvGrpSpPr>
      <p:grpSpPr>
        <a:xfrm>
          <a:off x="0" y="0"/>
          <a:ext cx="0" cy="0"/>
          <a:chOff x="0" y="0"/>
          <a:chExt cx="0" cy="0"/>
        </a:xfrm>
      </p:grpSpPr>
      <p:sp>
        <p:nvSpPr>
          <p:cNvPr id="95" name="CustomShape 1"/>
          <p:cNvSpPr/>
          <p:nvPr/>
        </p:nvSpPr>
        <p:spPr>
          <a:xfrm>
            <a:off x="0" y="0"/>
            <a:ext cx="1219176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pic>
        <p:nvPicPr>
          <p:cNvPr id="96" name="Picture 1" descr="">
            <a:hlinkClick r:id="" action="ppaction://media"/>
          </p:cNvPr>
          <p:cNvPicPr/>
          <p:nvPr>
            <a:videoFile r:link="rId1"/>
            <p:extLst>
              <p:ext uri="{DAA4B4D4-6D71-4841-9C94-3DE7FCFB9230}">
                <p14:media r:embed="rId2"/>
              </p:ext>
            </p:extLst>
          </p:nvPr>
        </p:nvPicPr>
        <p:blipFill>
          <a:blip r:embed="rId3"/>
        </p:blipFill>
        <p:spPr>
          <a:xfrm>
            <a:off x="0" y="0"/>
            <a:ext cx="12191760" cy="6857640"/>
          </a:xfrm>
          <a:prstGeom prst="rect">
            <a:avLst/>
          </a:prstGeom>
          <a:ln>
            <a:noFill/>
          </a:ln>
        </p:spPr>
      </p:pic>
      <p:sp>
        <p:nvSpPr>
          <p:cNvPr id="97" name="CustomShape 2"/>
          <p:cNvSpPr/>
          <p:nvPr/>
        </p:nvSpPr>
        <p:spPr>
          <a:xfrm>
            <a:off x="0" y="0"/>
            <a:ext cx="474300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98" name="TextShape 3"/>
          <p:cNvSpPr txBox="1"/>
          <p:nvPr/>
        </p:nvSpPr>
        <p:spPr>
          <a:xfrm>
            <a:off x="594000" y="217800"/>
            <a:ext cx="3565080" cy="1234440"/>
          </a:xfrm>
          <a:prstGeom prst="rect">
            <a:avLst/>
          </a:prstGeom>
          <a:noFill/>
          <a:ln>
            <a:noFill/>
          </a:ln>
        </p:spPr>
        <p:txBody>
          <a:bodyPr lIns="0" rIns="0" tIns="0" bIns="0" anchor="b">
            <a:normAutofit/>
          </a:bodyPr>
          <a:p>
            <a:pPr>
              <a:lnSpc>
                <a:spcPct val="100000"/>
              </a:lnSpc>
            </a:pPr>
            <a:r>
              <a:rPr b="0" lang="pt-BR" sz="2400" spc="-1" strike="noStrike">
                <a:solidFill>
                  <a:srgbClr val="ffffff"/>
                </a:solidFill>
                <a:latin typeface="Avenir Next LT Pro"/>
              </a:rPr>
              <a:t>Trabalho TI2 – Sprint 1</a:t>
            </a:r>
            <a:endParaRPr b="0" lang="pt-BR" sz="2400" spc="-1" strike="noStrike">
              <a:solidFill>
                <a:srgbClr val="ffffff"/>
              </a:solidFill>
              <a:latin typeface="Avenir Next LT Pro"/>
            </a:endParaRPr>
          </a:p>
        </p:txBody>
      </p:sp>
      <p:sp>
        <p:nvSpPr>
          <p:cNvPr id="99" name="TextShape 4"/>
          <p:cNvSpPr txBox="1"/>
          <p:nvPr/>
        </p:nvSpPr>
        <p:spPr>
          <a:xfrm>
            <a:off x="594000" y="3597840"/>
            <a:ext cx="3521880" cy="2004480"/>
          </a:xfrm>
          <a:prstGeom prst="rect">
            <a:avLst/>
          </a:prstGeom>
          <a:noFill/>
          <a:ln>
            <a:noFill/>
          </a:ln>
        </p:spPr>
        <p:txBody>
          <a:bodyPr lIns="0" rIns="0" tIns="0" bIns="0">
            <a:normAutofit/>
          </a:bodyPr>
          <a:p>
            <a:pPr>
              <a:lnSpc>
                <a:spcPct val="100000"/>
              </a:lnSpc>
              <a:spcBef>
                <a:spcPts val="1001"/>
              </a:spcBef>
              <a:spcAft>
                <a:spcPts val="799"/>
              </a:spcAft>
              <a:tabLst>
                <a:tab algn="l" pos="0"/>
              </a:tabLst>
            </a:pPr>
            <a:r>
              <a:rPr b="0" lang="pt-BR" sz="2000" spc="-1" strike="noStrike">
                <a:solidFill>
                  <a:srgbClr val="ffffff"/>
                </a:solidFill>
                <a:latin typeface="Avenir Next LT Pro"/>
              </a:rPr>
              <a:t>Bruno Pena Baêta</a:t>
            </a:r>
            <a:br/>
            <a:r>
              <a:rPr b="0" lang="pt-BR" sz="2000" spc="-1" strike="noStrike">
                <a:solidFill>
                  <a:srgbClr val="ffffff"/>
                </a:solidFill>
                <a:latin typeface="Avenir Next LT Pro"/>
              </a:rPr>
              <a:t>Eric Azevedo de Oliveira</a:t>
            </a:r>
            <a:br/>
            <a:r>
              <a:rPr b="0" lang="pt-BR" sz="2000" spc="-1" strike="noStrike">
                <a:solidFill>
                  <a:srgbClr val="ffffff"/>
                </a:solidFill>
                <a:latin typeface="Avenir Next LT Pro"/>
              </a:rPr>
              <a:t>Felipe Nepomuceno Coelho</a:t>
            </a:r>
            <a:br/>
            <a:endParaRPr b="0" lang="pt-BR" sz="2000" spc="-1" strike="noStrike">
              <a:latin typeface="Arial"/>
            </a:endParaRPr>
          </a:p>
          <a:p>
            <a:pPr>
              <a:lnSpc>
                <a:spcPct val="100000"/>
              </a:lnSpc>
              <a:spcBef>
                <a:spcPts val="1001"/>
              </a:spcBef>
              <a:spcAft>
                <a:spcPts val="799"/>
              </a:spcAft>
              <a:tabLst>
                <a:tab algn="l" pos="0"/>
              </a:tabLst>
            </a:pPr>
            <a:br/>
            <a:endParaRPr b="0" lang="pt-BR" sz="2000" spc="-1" strike="noStrike">
              <a:latin typeface="Arial"/>
            </a:endParaRPr>
          </a:p>
        </p:txBody>
      </p:sp>
      <p:grpSp>
        <p:nvGrpSpPr>
          <p:cNvPr id="100" name="Group 5"/>
          <p:cNvGrpSpPr/>
          <p:nvPr/>
        </p:nvGrpSpPr>
        <p:grpSpPr>
          <a:xfrm>
            <a:off x="325440" y="346320"/>
            <a:ext cx="828360" cy="828000"/>
            <a:chOff x="325440" y="346320"/>
            <a:chExt cx="828360" cy="828000"/>
          </a:xfrm>
        </p:grpSpPr>
        <p:sp>
          <p:nvSpPr>
            <p:cNvPr id="101" name="CustomShape 6"/>
            <p:cNvSpPr/>
            <p:nvPr/>
          </p:nvSpPr>
          <p:spPr>
            <a:xfrm rot="8100000">
              <a:off x="469800" y="444600"/>
              <a:ext cx="539640" cy="631080"/>
            </a:xfrm>
            <a:custGeom>
              <a:avLst/>
              <a:gdLst/>
              <a:ah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rotWithShape="0">
              <a:gsLst>
                <a:gs pos="0">
                  <a:srgbClr val="4e2c2c"/>
                </a:gs>
                <a:gs pos="100000">
                  <a:srgbClr val="321c1c"/>
                </a:gs>
              </a:gsLst>
              <a:lin ang="8700000"/>
            </a:gradFill>
            <a:ln>
              <a:noFill/>
            </a:ln>
            <a:effectLst>
              <a:innerShdw blurRad="101600" dir="7320000" dist="508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p:style>
        </p:sp>
        <p:sp>
          <p:nvSpPr>
            <p:cNvPr id="102" name="CustomShape 7"/>
            <p:cNvSpPr/>
            <p:nvPr/>
          </p:nvSpPr>
          <p:spPr>
            <a:xfrm rot="13500000">
              <a:off x="476640" y="362880"/>
              <a:ext cx="269640" cy="539640"/>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grpSp>
      <p:sp>
        <p:nvSpPr>
          <p:cNvPr id="103" name="CustomShape 8"/>
          <p:cNvSpPr/>
          <p:nvPr/>
        </p:nvSpPr>
        <p:spPr>
          <a:xfrm>
            <a:off x="0" y="5773680"/>
            <a:ext cx="12191760" cy="1083960"/>
          </a:xfrm>
          <a:prstGeom prst="rect">
            <a:avLst/>
          </a:prstGeom>
          <a:gradFill rotWithShape="0">
            <a:gsLst>
              <a:gs pos="0">
                <a:srgbClr val="321c1c">
                  <a:alpha val="0"/>
                </a:srgbClr>
              </a:gs>
              <a:gs pos="100000">
                <a:srgbClr val="321c1c">
                  <a:alpha val="6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104" name="CustomShape 9"/>
          <p:cNvSpPr/>
          <p:nvPr/>
        </p:nvSpPr>
        <p:spPr>
          <a:xfrm>
            <a:off x="4121280" y="5433120"/>
            <a:ext cx="359640" cy="359640"/>
          </a:xfrm>
          <a:prstGeom prst="ellipse">
            <a:avLst/>
          </a:prstGeom>
          <a:gradFill rotWithShape="0">
            <a:gsLst>
              <a:gs pos="0">
                <a:srgbClr val="321c1c"/>
              </a:gs>
              <a:gs pos="100000">
                <a:srgbClr val="b17575"/>
              </a:gs>
            </a:gsLst>
            <a:path path="circle"/>
          </a:gradFill>
          <a:ln>
            <a:noFill/>
          </a:ln>
          <a:effectLst>
            <a:innerShdw blurRad="127000" dir="2700000" dist="635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p:style>
      </p:sp>
      <p:pic>
        <p:nvPicPr>
          <p:cNvPr id="105" name="Imagem 11" descr="Logotipo, Ícone&#10;&#10;Descrição gerada automaticamente"/>
          <p:cNvPicPr/>
          <p:nvPr/>
        </p:nvPicPr>
        <p:blipFill>
          <a:blip r:embed="rId4"/>
          <a:stretch/>
        </p:blipFill>
        <p:spPr>
          <a:xfrm>
            <a:off x="5932080" y="2769480"/>
            <a:ext cx="5086440" cy="117468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21c1c"/>
        </a:solidFill>
      </p:bgPr>
    </p:bg>
    <p:spTree>
      <p:nvGrpSpPr>
        <p:cNvPr id="1" name=""/>
        <p:cNvGrpSpPr/>
        <p:nvPr/>
      </p:nvGrpSpPr>
      <p:grpSpPr>
        <a:xfrm>
          <a:off x="0" y="0"/>
          <a:ext cx="0" cy="0"/>
          <a:chOff x="0" y="0"/>
          <a:chExt cx="0" cy="0"/>
        </a:xfrm>
      </p:grpSpPr>
      <p:sp>
        <p:nvSpPr>
          <p:cNvPr id="106" name="CustomShape 1"/>
          <p:cNvSpPr/>
          <p:nvPr/>
        </p:nvSpPr>
        <p:spPr>
          <a:xfrm>
            <a:off x="0" y="0"/>
            <a:ext cx="1219176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07" name="CustomShape 2"/>
          <p:cNvSpPr/>
          <p:nvPr/>
        </p:nvSpPr>
        <p:spPr>
          <a:xfrm>
            <a:off x="550800" y="2880"/>
            <a:ext cx="3565080" cy="1997640"/>
          </a:xfrm>
          <a:prstGeom prst="rect">
            <a:avLst/>
          </a:prstGeom>
          <a:noFill/>
          <a:ln>
            <a:noFill/>
          </a:ln>
        </p:spPr>
        <p:style>
          <a:lnRef idx="0"/>
          <a:fillRef idx="0"/>
          <a:effectRef idx="0"/>
          <a:fontRef idx="minor"/>
        </p:style>
        <p:txBody>
          <a:bodyPr lIns="0" rIns="0" tIns="0" bIns="0" anchor="b">
            <a:normAutofit/>
          </a:bodyPr>
          <a:p>
            <a:pPr>
              <a:lnSpc>
                <a:spcPct val="100000"/>
              </a:lnSpc>
              <a:spcAft>
                <a:spcPts val="601"/>
              </a:spcAft>
            </a:pPr>
            <a:r>
              <a:rPr b="0" lang="pt-BR" sz="4800" spc="-1" strike="noStrike">
                <a:solidFill>
                  <a:srgbClr val="ffffff"/>
                </a:solidFill>
                <a:latin typeface="Avenir Next LT Pro"/>
              </a:rPr>
              <a:t>Visão Geral do Projeto</a:t>
            </a:r>
            <a:endParaRPr b="0" lang="pt-BR" sz="4800" spc="-1" strike="noStrike">
              <a:latin typeface="Arial"/>
            </a:endParaRPr>
          </a:p>
        </p:txBody>
      </p:sp>
      <p:sp>
        <p:nvSpPr>
          <p:cNvPr id="108" name="CustomShape 3"/>
          <p:cNvSpPr/>
          <p:nvPr/>
        </p:nvSpPr>
        <p:spPr>
          <a:xfrm>
            <a:off x="76320" y="2261520"/>
            <a:ext cx="4427640" cy="4204800"/>
          </a:xfrm>
          <a:prstGeom prst="rect">
            <a:avLst/>
          </a:prstGeom>
          <a:noFill/>
          <a:ln>
            <a:noFill/>
          </a:ln>
        </p:spPr>
        <p:style>
          <a:lnRef idx="0"/>
          <a:fillRef idx="0"/>
          <a:effectRef idx="0"/>
          <a:fontRef idx="minor"/>
        </p:style>
        <p:txBody>
          <a:bodyPr lIns="0" rIns="0" tIns="0" bIns="0">
            <a:normAutofit fontScale="56000"/>
          </a:bodyPr>
          <a:p>
            <a:pPr indent="-216000">
              <a:lnSpc>
                <a:spcPct val="100000"/>
              </a:lnSpc>
              <a:buClr>
                <a:srgbClr val="ffffff"/>
              </a:buClr>
              <a:buFont typeface="Arial"/>
              <a:buChar char="•"/>
            </a:pPr>
            <a:r>
              <a:rPr b="0" lang="pt-BR" sz="1400" spc="-1" strike="noStrike">
                <a:solidFill>
                  <a:srgbClr val="ffffff"/>
                </a:solidFill>
                <a:latin typeface="Avenir Next LT Pro"/>
                <a:ea typeface="Avenir Next LT Pro"/>
              </a:rPr>
              <a:t>1 - O nosso projeto se chama BigProject e sua tematização é a conexão empresa-usuário. O Problema que buscamos resolver é a complementação dos projetos empresariais com deficit em ideias do ponto de vista do usuário. Nosso público são Empresas com dificuldade em ter acesso a críticas e ideias de possíveis usuários e pessoas que tenham interesse em participar de "competições de ideias". A Nossa motivação é crescer como projeto e poder ajudar o máximo de empresas e pessoas, tendo retorno financeiro.</a:t>
            </a:r>
            <a:endParaRPr b="0" lang="pt-BR" sz="1400" spc="-1" strike="noStrike">
              <a:latin typeface="Arial"/>
            </a:endParaRPr>
          </a:p>
          <a:p>
            <a:pPr indent="-228240">
              <a:lnSpc>
                <a:spcPct val="100000"/>
              </a:lnSpc>
              <a:spcAft>
                <a:spcPts val="799"/>
              </a:spcAft>
              <a:buClr>
                <a:srgbClr val="ffffff"/>
              </a:buClr>
              <a:buFont typeface="Arial"/>
              <a:buChar char="•"/>
            </a:pPr>
            <a:r>
              <a:rPr b="0" lang="pt-BR" sz="1400" spc="-1" strike="noStrike">
                <a:solidFill>
                  <a:srgbClr val="ffffff"/>
                </a:solidFill>
                <a:latin typeface="Avenir Next LT Pro"/>
                <a:ea typeface="Avenir Next LT Pro"/>
              </a:rPr>
              <a:t>O nosso objetivo é ajudar empresas a melhorarem seus projetos de acordo com respostas de usuários, com isso podemos de um lado fornecer uma compensação aos usuários e por outro melhorar os projetos empresariais, por meio de uma plataforma que beneficie ambos. O nosso diferencial é a promoção de uma competitividade entre os usuarios, atraindo mais pessoas e incentivando o 'HardWorking' para tentar alcançar a premiação, Impactando nas empresas, que ganham uma visão do ponto de vista do usuário,e nos usuários que concorrem a uma premiação. Para manter a viabilidade do BigProject haverá uma cobrança em cada pauta aberta pelas empresas! A comissionamento ocorre de acordo com o valor total da pauta e os requisitos curricular dos usuários. </a:t>
            </a:r>
            <a:endParaRPr b="0" lang="pt-BR" sz="1400" spc="-1" strike="noStrike">
              <a:latin typeface="Arial"/>
            </a:endParaRPr>
          </a:p>
        </p:txBody>
      </p:sp>
      <p:pic>
        <p:nvPicPr>
          <p:cNvPr id="109" name="Picture 60" descr="Quebra-cabeça branco com uma peça vermelha"/>
          <p:cNvPicPr/>
          <p:nvPr/>
        </p:nvPicPr>
        <p:blipFill>
          <a:blip r:embed="rId1"/>
          <a:srcRect l="19446" t="0" r="17883" b="0"/>
          <a:stretch/>
        </p:blipFill>
        <p:spPr>
          <a:xfrm>
            <a:off x="4550760" y="0"/>
            <a:ext cx="7640640" cy="6857640"/>
          </a:xfrm>
          <a:prstGeom prst="rect">
            <a:avLst/>
          </a:prstGeom>
          <a:ln>
            <a:noFill/>
          </a:ln>
        </p:spPr>
      </p:pic>
      <p:sp>
        <p:nvSpPr>
          <p:cNvPr id="110" name="CustomShape 4"/>
          <p:cNvSpPr/>
          <p:nvPr/>
        </p:nvSpPr>
        <p:spPr>
          <a:xfrm>
            <a:off x="4550760" y="5773680"/>
            <a:ext cx="7640640" cy="1083960"/>
          </a:xfrm>
          <a:prstGeom prst="rect">
            <a:avLst/>
          </a:prstGeom>
          <a:gradFill rotWithShape="0">
            <a:gsLst>
              <a:gs pos="40000">
                <a:srgbClr val="321c1c">
                  <a:alpha val="0"/>
                </a:srgbClr>
              </a:gs>
              <a:gs pos="100000">
                <a:srgbClr val="321c1c">
                  <a:alpha val="6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111" name="CustomShape 5"/>
          <p:cNvSpPr/>
          <p:nvPr/>
        </p:nvSpPr>
        <p:spPr>
          <a:xfrm>
            <a:off x="7512840" y="1258560"/>
            <a:ext cx="4137480" cy="3690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21c1c"/>
        </a:solidFill>
      </p:bgPr>
    </p:bg>
    <p:spTree>
      <p:nvGrpSpPr>
        <p:cNvPr id="1" name=""/>
        <p:cNvGrpSpPr/>
        <p:nvPr/>
      </p:nvGrpSpPr>
      <p:grpSpPr>
        <a:xfrm>
          <a:off x="0" y="0"/>
          <a:ext cx="0" cy="0"/>
          <a:chOff x="0" y="0"/>
          <a:chExt cx="0" cy="0"/>
        </a:xfrm>
      </p:grpSpPr>
      <p:sp>
        <p:nvSpPr>
          <p:cNvPr id="112" name="CustomShape 1"/>
          <p:cNvSpPr/>
          <p:nvPr/>
        </p:nvSpPr>
        <p:spPr>
          <a:xfrm>
            <a:off x="0" y="0"/>
            <a:ext cx="1219176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13" name="CustomShape 2"/>
          <p:cNvSpPr/>
          <p:nvPr/>
        </p:nvSpPr>
        <p:spPr>
          <a:xfrm>
            <a:off x="522000" y="-25920"/>
            <a:ext cx="3565080" cy="1997640"/>
          </a:xfrm>
          <a:prstGeom prst="rect">
            <a:avLst/>
          </a:prstGeom>
          <a:noFill/>
          <a:ln>
            <a:noFill/>
          </a:ln>
        </p:spPr>
        <p:style>
          <a:lnRef idx="0"/>
          <a:fillRef idx="0"/>
          <a:effectRef idx="0"/>
          <a:fontRef idx="minor"/>
        </p:style>
        <p:txBody>
          <a:bodyPr lIns="0" rIns="0" tIns="0" bIns="0" anchor="b">
            <a:normAutofit/>
          </a:bodyPr>
          <a:p>
            <a:pPr>
              <a:lnSpc>
                <a:spcPct val="90000"/>
              </a:lnSpc>
              <a:spcAft>
                <a:spcPts val="601"/>
              </a:spcAft>
            </a:pPr>
            <a:r>
              <a:rPr b="0" lang="pt-BR" sz="4800" spc="-1" strike="noStrike">
                <a:solidFill>
                  <a:srgbClr val="ffffff"/>
                </a:solidFill>
                <a:latin typeface="Avenir Next LT Pro"/>
              </a:rPr>
              <a:t>Descrição do MiniMundo</a:t>
            </a:r>
            <a:endParaRPr b="0" lang="pt-BR" sz="4800" spc="-1" strike="noStrike">
              <a:latin typeface="Arial"/>
            </a:endParaRPr>
          </a:p>
        </p:txBody>
      </p:sp>
      <p:sp>
        <p:nvSpPr>
          <p:cNvPr id="114" name="CustomShape 3"/>
          <p:cNvSpPr/>
          <p:nvPr/>
        </p:nvSpPr>
        <p:spPr>
          <a:xfrm>
            <a:off x="349560" y="1973880"/>
            <a:ext cx="5017320" cy="4204800"/>
          </a:xfrm>
          <a:prstGeom prst="rect">
            <a:avLst/>
          </a:prstGeom>
          <a:noFill/>
          <a:ln>
            <a:noFill/>
          </a:ln>
        </p:spPr>
        <p:style>
          <a:lnRef idx="0"/>
          <a:fillRef idx="0"/>
          <a:effectRef idx="0"/>
          <a:fontRef idx="minor"/>
        </p:style>
        <p:txBody>
          <a:bodyPr lIns="0" rIns="0" tIns="0" bIns="0">
            <a:noAutofit/>
          </a:bodyPr>
          <a:p>
            <a:pPr indent="-216000">
              <a:lnSpc>
                <a:spcPct val="100000"/>
              </a:lnSpc>
              <a:buClr>
                <a:srgbClr val="ffffff"/>
              </a:buClr>
              <a:buFont typeface="Arial"/>
              <a:buChar char="•"/>
            </a:pPr>
            <a:r>
              <a:rPr b="0" lang="pt-BR" sz="1400" spc="-1" strike="noStrike">
                <a:solidFill>
                  <a:srgbClr val="ffffff"/>
                </a:solidFill>
                <a:latin typeface="Avenir Next LT Pro"/>
                <a:ea typeface="Avenir Next LT Pro"/>
              </a:rPr>
              <a:t>Esta é a descrição textual do minimundo do BigProject. O BigProject gerencia usuários e empresas conectando-os por meio de projetos.</a:t>
            </a:r>
            <a:endParaRPr b="0" lang="pt-BR" sz="1400" spc="-1" strike="noStrike">
              <a:latin typeface="Arial"/>
            </a:endParaRPr>
          </a:p>
          <a:p>
            <a:pPr indent="-228240">
              <a:lnSpc>
                <a:spcPct val="100000"/>
              </a:lnSpc>
              <a:spcAft>
                <a:spcPts val="799"/>
              </a:spcAft>
              <a:buClr>
                <a:srgbClr val="ffffff"/>
              </a:buClr>
              <a:buFont typeface="Arial"/>
              <a:buChar char="•"/>
            </a:pPr>
            <a:r>
              <a:rPr b="0" lang="pt-BR" sz="1400" spc="-1" strike="noStrike">
                <a:solidFill>
                  <a:srgbClr val="ffffff"/>
                </a:solidFill>
                <a:latin typeface="Avenir Next LT Pro"/>
                <a:ea typeface="Avenir Next LT Pro"/>
              </a:rPr>
              <a:t>Em particular, o usuário é identificado pelo seu CPF, além disso o usuário deve ter nome,tag,senha,reputação,e-mail,id_comentarios e grau de conhecimento. Cada usuário está obrigatoriamente contido em um grau de conhecimento que pode ser partilhado por múltiplos usuários. A empresa é identificada pelo CNPJ, além disso a Empresa deve ter nome,e-mail,comprovante de autenticidade,senha e id do projeto. Esse id pode ser nulo caso a empresa não tenha projetos abertos. Os projetos são compostas por nome,id , id_comentarios,data de inicio da pauta,data de fim da pauta, sendo que cada projeto tem um id unico. Existe tambem a tabela comentarios_Usuarios que detêm a identificação de cada usuario relacionada aos comentarios, ela possui reputação,titulo,quantidade de likes, id_comentario e id_projeto.</a:t>
            </a:r>
            <a:endParaRPr b="0" lang="pt-BR" sz="1400" spc="-1" strike="noStrike">
              <a:latin typeface="Arial"/>
            </a:endParaRPr>
          </a:p>
        </p:txBody>
      </p:sp>
      <p:pic>
        <p:nvPicPr>
          <p:cNvPr id="115" name="Picture 4" descr="Ponto de interrogação em tela de fundo verde pastel"/>
          <p:cNvPicPr/>
          <p:nvPr/>
        </p:nvPicPr>
        <p:blipFill>
          <a:blip r:embed="rId1"/>
          <a:srcRect l="35304" t="0" r="2" b="2"/>
          <a:stretch/>
        </p:blipFill>
        <p:spPr>
          <a:xfrm>
            <a:off x="5719680" y="606960"/>
            <a:ext cx="4868640" cy="5644080"/>
          </a:xfrm>
          <a:prstGeom prst="rect">
            <a:avLst/>
          </a:prstGeom>
          <a:ln>
            <a:noFill/>
          </a:ln>
        </p:spPr>
      </p:pic>
      <p:grpSp>
        <p:nvGrpSpPr>
          <p:cNvPr id="116" name="Group 4"/>
          <p:cNvGrpSpPr/>
          <p:nvPr/>
        </p:nvGrpSpPr>
        <p:grpSpPr>
          <a:xfrm>
            <a:off x="10333800" y="1915560"/>
            <a:ext cx="1656720" cy="1656360"/>
            <a:chOff x="10333800" y="1915560"/>
            <a:chExt cx="1656720" cy="1656360"/>
          </a:xfrm>
        </p:grpSpPr>
        <p:sp>
          <p:nvSpPr>
            <p:cNvPr id="117" name="CustomShape 5"/>
            <p:cNvSpPr/>
            <p:nvPr/>
          </p:nvSpPr>
          <p:spPr>
            <a:xfrm rot="8100000">
              <a:off x="10622520" y="2112120"/>
              <a:ext cx="1079640" cy="1262520"/>
            </a:xfrm>
            <a:custGeom>
              <a:avLst/>
              <a:gdLst/>
              <a:ah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rotWithShape="0">
              <a:gsLst>
                <a:gs pos="0">
                  <a:srgbClr val="4e2c2c"/>
                </a:gs>
                <a:gs pos="100000">
                  <a:srgbClr val="321c1c"/>
                </a:gs>
              </a:gsLst>
              <a:lin ang="8700000"/>
            </a:gradFill>
            <a:ln>
              <a:noFill/>
            </a:ln>
            <a:effectLst>
              <a:innerShdw blurRad="254000" dir="7320000" dist="1016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p:style>
        </p:sp>
        <p:sp>
          <p:nvSpPr>
            <p:cNvPr id="118" name="CustomShape 6"/>
            <p:cNvSpPr/>
            <p:nvPr/>
          </p:nvSpPr>
          <p:spPr>
            <a:xfrm rot="13500000">
              <a:off x="10636200" y="1948320"/>
              <a:ext cx="539640" cy="1079640"/>
            </a:xfrm>
            <a:prstGeom prst="ellipse">
              <a:avLst/>
            </a:prstGeom>
            <a:gradFill rotWithShape="0">
              <a:gsLst>
                <a:gs pos="0">
                  <a:srgbClr val="774343">
                    <a:alpha val="33333"/>
                  </a:srgbClr>
                </a:gs>
                <a:gs pos="100000">
                  <a:srgbClr val="f1a17f">
                    <a:alpha val="0"/>
                  </a:srgbClr>
                </a:gs>
              </a:gsLst>
              <a:lin ang="1890000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gr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21c1c"/>
        </a:solidFill>
      </p:bgPr>
    </p:bg>
    <p:spTree>
      <p:nvGrpSpPr>
        <p:cNvPr id="1" name=""/>
        <p:cNvGrpSpPr/>
        <p:nvPr/>
      </p:nvGrpSpPr>
      <p:grpSpPr>
        <a:xfrm>
          <a:off x="0" y="0"/>
          <a:ext cx="0" cy="0"/>
          <a:chOff x="0" y="0"/>
          <a:chExt cx="0" cy="0"/>
        </a:xfrm>
      </p:grpSpPr>
      <p:sp>
        <p:nvSpPr>
          <p:cNvPr id="119" name="CustomShape 1"/>
          <p:cNvSpPr/>
          <p:nvPr/>
        </p:nvSpPr>
        <p:spPr>
          <a:xfrm>
            <a:off x="0" y="0"/>
            <a:ext cx="1219176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20" name="TextShape 2"/>
          <p:cNvSpPr txBox="1"/>
          <p:nvPr/>
        </p:nvSpPr>
        <p:spPr>
          <a:xfrm>
            <a:off x="579600" y="-399600"/>
            <a:ext cx="3565080" cy="1997640"/>
          </a:xfrm>
          <a:prstGeom prst="rect">
            <a:avLst/>
          </a:prstGeom>
          <a:noFill/>
          <a:ln>
            <a:noFill/>
          </a:ln>
        </p:spPr>
        <p:txBody>
          <a:bodyPr lIns="0" rIns="0" tIns="0" bIns="0" anchor="b">
            <a:normAutofit/>
          </a:bodyPr>
          <a:p>
            <a:pPr>
              <a:lnSpc>
                <a:spcPct val="100000"/>
              </a:lnSpc>
            </a:pPr>
            <a:r>
              <a:rPr b="0" lang="pt-BR" sz="4800" spc="-1" strike="noStrike">
                <a:solidFill>
                  <a:srgbClr val="ffffff"/>
                </a:solidFill>
                <a:latin typeface="Avenir Next LT Pro"/>
              </a:rPr>
              <a:t>Jornadas</a:t>
            </a:r>
            <a:endParaRPr b="0" lang="pt-BR" sz="4800" spc="-1" strike="noStrike">
              <a:solidFill>
                <a:srgbClr val="ffffff"/>
              </a:solidFill>
              <a:latin typeface="Avenir Next LT Pro"/>
            </a:endParaRPr>
          </a:p>
        </p:txBody>
      </p:sp>
      <p:sp>
        <p:nvSpPr>
          <p:cNvPr id="121" name="CustomShape 3"/>
          <p:cNvSpPr/>
          <p:nvPr/>
        </p:nvSpPr>
        <p:spPr>
          <a:xfrm>
            <a:off x="119520" y="1787040"/>
            <a:ext cx="5304960" cy="3831120"/>
          </a:xfrm>
          <a:prstGeom prst="rect">
            <a:avLst/>
          </a:prstGeom>
          <a:noFill/>
          <a:ln>
            <a:noFill/>
          </a:ln>
        </p:spPr>
        <p:style>
          <a:lnRef idx="0"/>
          <a:fillRef idx="0"/>
          <a:effectRef idx="0"/>
          <a:fontRef idx="minor"/>
        </p:style>
        <p:txBody>
          <a:bodyPr lIns="0" rIns="0" tIns="0" bIns="0">
            <a:noAutofit/>
          </a:bodyPr>
          <a:p>
            <a:pPr indent="-228240">
              <a:lnSpc>
                <a:spcPct val="100000"/>
              </a:lnSpc>
              <a:spcAft>
                <a:spcPts val="799"/>
              </a:spcAft>
              <a:buClr>
                <a:srgbClr val="ffffff"/>
              </a:buClr>
              <a:buFont typeface="Arial"/>
              <a:buChar char="•"/>
            </a:pPr>
            <a:r>
              <a:rPr b="0" lang="pt-BR" sz="1400" spc="-1" strike="noStrike">
                <a:solidFill>
                  <a:srgbClr val="ffffff"/>
                </a:solidFill>
                <a:latin typeface="Avenir Next LT Pro"/>
                <a:ea typeface="Avenir Next LT Pro"/>
              </a:rPr>
              <a:t>A Empresa ao adentrar  nosso sistema, realizando seu cadastro com todas as devidas informações (CNPJ, Comprovação de autenticidade, Nome...), poderá disponibilizar suas ideias de projeto, a fim de atingir pessoas que possam agregar valor ao mesmo. A pauta do projeto conterá uma descrição detalhada do projeto,contendo imagens e links que deem acesso a mais informações, os valores de recompensa para as melhores interações com o projeto e um tempo estipulado para a duração da pauta. O cálculo do valor a ser pago será baseado em virtude da duração da pauta e do nível de especialização requisitado aos usuários. A disponibilização ocorre após a comprovação de autenticidade e da formalização de um licença. Após o Fim da duração da pauta a empresa pode reabrir a pauta ou começar um nova.     </a:t>
            </a:r>
            <a:endParaRPr b="0" lang="pt-BR" sz="1400" spc="-1" strike="noStrike">
              <a:latin typeface="Arial"/>
            </a:endParaRPr>
          </a:p>
          <a:p>
            <a:pPr>
              <a:lnSpc>
                <a:spcPct val="100000"/>
              </a:lnSpc>
              <a:spcAft>
                <a:spcPts val="799"/>
              </a:spcAft>
            </a:pPr>
            <a:endParaRPr b="0" lang="pt-BR" sz="1400" spc="-1" strike="noStrike">
              <a:latin typeface="Arial"/>
            </a:endParaRPr>
          </a:p>
          <a:p>
            <a:pPr>
              <a:lnSpc>
                <a:spcPct val="100000"/>
              </a:lnSpc>
              <a:spcAft>
                <a:spcPts val="799"/>
              </a:spcAft>
            </a:pPr>
            <a:endParaRPr b="0" lang="pt-BR" sz="1400" spc="-1" strike="noStrike">
              <a:latin typeface="Arial"/>
            </a:endParaRPr>
          </a:p>
        </p:txBody>
      </p:sp>
      <p:pic>
        <p:nvPicPr>
          <p:cNvPr id="122" name="Picture 4" descr="Calendario sobre la mesa"/>
          <p:cNvPicPr/>
          <p:nvPr/>
        </p:nvPicPr>
        <p:blipFill>
          <a:blip r:embed="rId1"/>
          <a:srcRect l="0" t="0" r="20058" b="0"/>
          <a:stretch/>
        </p:blipFill>
        <p:spPr>
          <a:xfrm>
            <a:off x="5563080" y="2880"/>
            <a:ext cx="6624000" cy="6851880"/>
          </a:xfrm>
          <a:prstGeom prst="rect">
            <a:avLst/>
          </a:prstGeom>
          <a:ln>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21c1c"/>
        </a:solidFill>
      </p:bgPr>
    </p:bg>
    <p:spTree>
      <p:nvGrpSpPr>
        <p:cNvPr id="1" name=""/>
        <p:cNvGrpSpPr/>
        <p:nvPr/>
      </p:nvGrpSpPr>
      <p:grpSpPr>
        <a:xfrm>
          <a:off x="0" y="0"/>
          <a:ext cx="0" cy="0"/>
          <a:chOff x="0" y="0"/>
          <a:chExt cx="0" cy="0"/>
        </a:xfrm>
      </p:grpSpPr>
      <p:sp>
        <p:nvSpPr>
          <p:cNvPr id="123" name="CustomShape 1"/>
          <p:cNvSpPr/>
          <p:nvPr/>
        </p:nvSpPr>
        <p:spPr>
          <a:xfrm>
            <a:off x="0" y="0"/>
            <a:ext cx="1219176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24" name="TextShape 2"/>
          <p:cNvSpPr txBox="1"/>
          <p:nvPr/>
        </p:nvSpPr>
        <p:spPr>
          <a:xfrm>
            <a:off x="579600" y="-399600"/>
            <a:ext cx="3565080" cy="1997640"/>
          </a:xfrm>
          <a:prstGeom prst="rect">
            <a:avLst/>
          </a:prstGeom>
          <a:noFill/>
          <a:ln>
            <a:noFill/>
          </a:ln>
        </p:spPr>
        <p:txBody>
          <a:bodyPr lIns="0" rIns="0" tIns="0" bIns="0" anchor="b">
            <a:normAutofit/>
          </a:bodyPr>
          <a:p>
            <a:pPr>
              <a:lnSpc>
                <a:spcPct val="100000"/>
              </a:lnSpc>
            </a:pPr>
            <a:r>
              <a:rPr b="0" lang="pt-BR" sz="4800" spc="-1" strike="noStrike">
                <a:solidFill>
                  <a:srgbClr val="ffffff"/>
                </a:solidFill>
                <a:latin typeface="Avenir Next LT Pro"/>
              </a:rPr>
              <a:t>Jornadas</a:t>
            </a:r>
            <a:endParaRPr b="0" lang="pt-BR" sz="4800" spc="-1" strike="noStrike">
              <a:solidFill>
                <a:srgbClr val="ffffff"/>
              </a:solidFill>
              <a:latin typeface="Avenir Next LT Pro"/>
            </a:endParaRPr>
          </a:p>
        </p:txBody>
      </p:sp>
      <p:sp>
        <p:nvSpPr>
          <p:cNvPr id="125" name="CustomShape 3"/>
          <p:cNvSpPr/>
          <p:nvPr/>
        </p:nvSpPr>
        <p:spPr>
          <a:xfrm>
            <a:off x="119520" y="1787040"/>
            <a:ext cx="5304960" cy="4535640"/>
          </a:xfrm>
          <a:prstGeom prst="rect">
            <a:avLst/>
          </a:prstGeom>
          <a:noFill/>
          <a:ln>
            <a:noFill/>
          </a:ln>
        </p:spPr>
        <p:style>
          <a:lnRef idx="0"/>
          <a:fillRef idx="0"/>
          <a:effectRef idx="0"/>
          <a:fontRef idx="minor"/>
        </p:style>
        <p:txBody>
          <a:bodyPr lIns="0" rIns="0" tIns="0" bIns="0">
            <a:noAutofit/>
          </a:bodyPr>
          <a:p>
            <a:pPr indent="-228240">
              <a:lnSpc>
                <a:spcPct val="100000"/>
              </a:lnSpc>
              <a:spcAft>
                <a:spcPts val="799"/>
              </a:spcAft>
              <a:buClr>
                <a:srgbClr val="ffffff"/>
              </a:buClr>
              <a:buFont typeface="Arial"/>
              <a:buChar char="•"/>
            </a:pPr>
            <a:r>
              <a:rPr b="0" lang="pt-BR" sz="1400" spc="-1" strike="noStrike">
                <a:solidFill>
                  <a:srgbClr val="ffffff"/>
                </a:solidFill>
                <a:latin typeface="Avenir Next LT Pro"/>
                <a:ea typeface="Avenir Next LT Pro"/>
              </a:rPr>
              <a:t>A jornada do usuário se inicia com a criação da sua conta, em que deverá ser informado o CPF, E-mail, Nome e grau de especialização comprovado. Na página inicial, de acordo com sua área de expertise/interesse, ele sera direcionado pela interface a projetos relacionados a tais áreas Ao selecionar um projeto o usuário será redirecionado à página do projeto, na qual ele poderá visualizar as premiações e uma maior detalhação do projeto. Se a sua experiência na área for suficiente para os requirimentos mínimos escolhidos pela empresa, ele poderá interagir por meio de ideias/comentários que estarão concorrendo ao prêmio. O Usuário pode participar de múltiplos projetos ao mesmo tempo se que um comprometa o outro. Caso existam ideias/comentários iguais, o usuário que comentou primeiro ganhará a premiação(Método anti-plagio).</a:t>
            </a:r>
            <a:endParaRPr b="0" lang="pt-BR" sz="1400" spc="-1" strike="noStrike">
              <a:latin typeface="Arial"/>
            </a:endParaRPr>
          </a:p>
        </p:txBody>
      </p:sp>
      <p:pic>
        <p:nvPicPr>
          <p:cNvPr id="126" name="Picture 4" descr="Calendario sobre la mesa"/>
          <p:cNvPicPr/>
          <p:nvPr/>
        </p:nvPicPr>
        <p:blipFill>
          <a:blip r:embed="rId1"/>
          <a:srcRect l="0" t="0" r="20058" b="0"/>
          <a:stretch/>
        </p:blipFill>
        <p:spPr>
          <a:xfrm>
            <a:off x="5563080" y="2880"/>
            <a:ext cx="6624000" cy="685188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21c1c"/>
        </a:solidFill>
      </p:bgPr>
    </p:bg>
    <p:spTree>
      <p:nvGrpSpPr>
        <p:cNvPr id="1" name=""/>
        <p:cNvGrpSpPr/>
        <p:nvPr/>
      </p:nvGrpSpPr>
      <p:grpSpPr>
        <a:xfrm>
          <a:off x="0" y="0"/>
          <a:ext cx="0" cy="0"/>
          <a:chOff x="0" y="0"/>
          <a:chExt cx="0" cy="0"/>
        </a:xfrm>
      </p:grpSpPr>
      <p:sp>
        <p:nvSpPr>
          <p:cNvPr id="127" name="CustomShape 1"/>
          <p:cNvSpPr/>
          <p:nvPr/>
        </p:nvSpPr>
        <p:spPr>
          <a:xfrm>
            <a:off x="0" y="0"/>
            <a:ext cx="1219176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28" name="TextShape 2"/>
          <p:cNvSpPr txBox="1"/>
          <p:nvPr/>
        </p:nvSpPr>
        <p:spPr>
          <a:xfrm>
            <a:off x="550800" y="74880"/>
            <a:ext cx="3565080" cy="1997640"/>
          </a:xfrm>
          <a:prstGeom prst="rect">
            <a:avLst/>
          </a:prstGeom>
          <a:noFill/>
          <a:ln>
            <a:noFill/>
          </a:ln>
        </p:spPr>
        <p:txBody>
          <a:bodyPr lIns="0" rIns="0" tIns="0" bIns="0" anchor="b">
            <a:normAutofit fontScale="90000"/>
          </a:bodyPr>
          <a:p>
            <a:pPr>
              <a:lnSpc>
                <a:spcPct val="100000"/>
              </a:lnSpc>
            </a:pPr>
            <a:r>
              <a:rPr b="0" lang="pt-BR" sz="4800" spc="-1" strike="noStrike">
                <a:solidFill>
                  <a:srgbClr val="ffffff"/>
                </a:solidFill>
                <a:latin typeface="Avenir Next LT Pro"/>
              </a:rPr>
              <a:t>Recursos Inteligentes</a:t>
            </a:r>
            <a:endParaRPr b="0" lang="pt-BR" sz="4800" spc="-1" strike="noStrike">
              <a:solidFill>
                <a:srgbClr val="ffffff"/>
              </a:solidFill>
              <a:latin typeface="Avenir Next LT Pro"/>
            </a:endParaRPr>
          </a:p>
        </p:txBody>
      </p:sp>
      <p:sp>
        <p:nvSpPr>
          <p:cNvPr id="129" name="CustomShape 3"/>
          <p:cNvSpPr/>
          <p:nvPr/>
        </p:nvSpPr>
        <p:spPr>
          <a:xfrm>
            <a:off x="550800" y="2678400"/>
            <a:ext cx="3565080" cy="3414240"/>
          </a:xfrm>
          <a:prstGeom prst="rect">
            <a:avLst/>
          </a:prstGeom>
          <a:noFill/>
          <a:ln>
            <a:noFill/>
          </a:ln>
        </p:spPr>
        <p:style>
          <a:lnRef idx="0"/>
          <a:fillRef idx="0"/>
          <a:effectRef idx="0"/>
          <a:fontRef idx="minor"/>
        </p:style>
        <p:txBody>
          <a:bodyPr lIns="0" rIns="0" tIns="0" bIns="0">
            <a:normAutofit fontScale="85000"/>
          </a:bodyPr>
          <a:p>
            <a:pPr indent="-228240">
              <a:lnSpc>
                <a:spcPct val="100000"/>
              </a:lnSpc>
              <a:spcAft>
                <a:spcPts val="799"/>
              </a:spcAft>
              <a:buClr>
                <a:srgbClr val="ffffff"/>
              </a:buClr>
              <a:buFont typeface="Arial"/>
              <a:buChar char="•"/>
            </a:pPr>
            <a:r>
              <a:rPr b="0" lang="pt-BR" sz="1600" spc="-1" strike="noStrike">
                <a:solidFill>
                  <a:srgbClr val="ffffff"/>
                </a:solidFill>
                <a:latin typeface="Avenir Next LT Pro"/>
                <a:ea typeface="Avenir Next LT Pro"/>
              </a:rPr>
              <a:t>   </a:t>
            </a:r>
            <a:r>
              <a:rPr b="0" lang="pt-BR" sz="1600" spc="-1" strike="noStrike">
                <a:solidFill>
                  <a:srgbClr val="ffffff"/>
                </a:solidFill>
                <a:latin typeface="Avenir Next LT Pro"/>
                <a:ea typeface="Avenir Next LT Pro"/>
              </a:rPr>
              <a:t>Teremos um sistema que direcionará o usuário aos projetos relacionados a sua área de expertise/interesse. Ele se baseia em tags de conhecimento que são concedidas aos usuários no momento da criação de suas contas. Além disso ele considera graduações, como mestrados, doutorados, entre outras. Assim conseguindo filtrar projetos que sejam compatíveis a cada usuário e restringindo o acesso desses usuários aos projetos de acordo com as preferências das empresas. </a:t>
            </a:r>
            <a:endParaRPr b="0" lang="pt-BR" sz="1600" spc="-1" strike="noStrike">
              <a:latin typeface="Arial"/>
            </a:endParaRPr>
          </a:p>
        </p:txBody>
      </p:sp>
      <p:pic>
        <p:nvPicPr>
          <p:cNvPr id="130" name="Picture 4" descr="Bombilla en fondo amarillo con rayos de luz y cable pintados"/>
          <p:cNvPicPr/>
          <p:nvPr/>
        </p:nvPicPr>
        <p:blipFill>
          <a:blip r:embed="rId1"/>
          <a:srcRect l="15738" t="0" r="15738" b="0"/>
          <a:stretch/>
        </p:blipFill>
        <p:spPr>
          <a:xfrm>
            <a:off x="4550760" y="0"/>
            <a:ext cx="7640640" cy="6857640"/>
          </a:xfrm>
          <a:prstGeom prst="rect">
            <a:avLst/>
          </a:prstGeom>
          <a:ln>
            <a:noFill/>
          </a:ln>
        </p:spPr>
      </p:pic>
      <p:sp>
        <p:nvSpPr>
          <p:cNvPr id="131" name="CustomShape 4"/>
          <p:cNvSpPr/>
          <p:nvPr/>
        </p:nvSpPr>
        <p:spPr>
          <a:xfrm>
            <a:off x="4550760" y="5773680"/>
            <a:ext cx="7640640" cy="1083960"/>
          </a:xfrm>
          <a:prstGeom prst="rect">
            <a:avLst/>
          </a:prstGeom>
          <a:gradFill rotWithShape="0">
            <a:gsLst>
              <a:gs pos="40000">
                <a:srgbClr val="321c1c">
                  <a:alpha val="0"/>
                </a:srgbClr>
              </a:gs>
              <a:gs pos="100000">
                <a:srgbClr val="321c1c">
                  <a:alpha val="60000"/>
                </a:srgbClr>
              </a:gs>
            </a:gsLst>
            <a:lin ang="5400000"/>
          </a:gra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21c1c"/>
        </a:solidFill>
      </p:bgPr>
    </p:bg>
    <p:spTree>
      <p:nvGrpSpPr>
        <p:cNvPr id="1" name=""/>
        <p:cNvGrpSpPr/>
        <p:nvPr/>
      </p:nvGrpSpPr>
      <p:grpSpPr>
        <a:xfrm>
          <a:off x="0" y="0"/>
          <a:ext cx="0" cy="0"/>
          <a:chOff x="0" y="0"/>
          <a:chExt cx="0" cy="0"/>
        </a:xfrm>
      </p:grpSpPr>
      <p:sp>
        <p:nvSpPr>
          <p:cNvPr id="132" name="CustomShape 1"/>
          <p:cNvSpPr/>
          <p:nvPr/>
        </p:nvSpPr>
        <p:spPr>
          <a:xfrm rot="2700000">
            <a:off x="612360" y="481680"/>
            <a:ext cx="1079640" cy="1262520"/>
          </a:xfrm>
          <a:custGeom>
            <a:avLst/>
            <a:gdLst/>
            <a:ah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rotWithShape="0">
            <a:gsLst>
              <a:gs pos="0">
                <a:srgbClr val="4e2c2c"/>
              </a:gs>
              <a:gs pos="100000">
                <a:srgbClr val="321c1c"/>
              </a:gs>
            </a:gsLst>
            <a:lin ang="3300000"/>
          </a:gradFill>
          <a:ln>
            <a:noFill/>
          </a:ln>
          <a:effectLst>
            <a:innerShdw blurRad="254000" dir="2700000" dist="1016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p:style>
      </p:sp>
      <p:sp>
        <p:nvSpPr>
          <p:cNvPr id="133" name="CustomShape 2"/>
          <p:cNvSpPr/>
          <p:nvPr/>
        </p:nvSpPr>
        <p:spPr>
          <a:xfrm rot="8100000">
            <a:off x="627120" y="829080"/>
            <a:ext cx="539640" cy="1079640"/>
          </a:xfrm>
          <a:prstGeom prst="ellipse">
            <a:avLst/>
          </a:prstGeom>
          <a:gradFill rotWithShape="0">
            <a:gsLst>
              <a:gs pos="50000">
                <a:srgbClr val="402424"/>
              </a:gs>
              <a:gs pos="100000">
                <a:srgbClr val="4e2c2c"/>
              </a:gs>
            </a:gsLst>
            <a:lin ang="1350000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sp>
        <p:nvSpPr>
          <p:cNvPr id="134" name="CustomShape 3"/>
          <p:cNvSpPr/>
          <p:nvPr/>
        </p:nvSpPr>
        <p:spPr>
          <a:xfrm>
            <a:off x="1800720" y="2472840"/>
            <a:ext cx="359640" cy="359640"/>
          </a:xfrm>
          <a:prstGeom prst="ellipse">
            <a:avLst/>
          </a:prstGeom>
          <a:gradFill rotWithShape="0">
            <a:gsLst>
              <a:gs pos="0">
                <a:srgbClr val="321c1c"/>
              </a:gs>
              <a:gs pos="100000">
                <a:srgbClr val="b17575"/>
              </a:gs>
            </a:gsLst>
            <a:path path="circle"/>
          </a:gradFill>
          <a:ln>
            <a:noFill/>
          </a:ln>
          <a:effectLst>
            <a:innerShdw blurRad="127000" dir="2700000" dist="635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p:style>
      </p:sp>
      <p:grpSp>
        <p:nvGrpSpPr>
          <p:cNvPr id="135" name="Group 4"/>
          <p:cNvGrpSpPr/>
          <p:nvPr/>
        </p:nvGrpSpPr>
        <p:grpSpPr>
          <a:xfrm>
            <a:off x="1292760" y="4299480"/>
            <a:ext cx="2083320" cy="2083320"/>
            <a:chOff x="1292760" y="4299480"/>
            <a:chExt cx="2083320" cy="2083320"/>
          </a:xfrm>
        </p:grpSpPr>
        <p:sp>
          <p:nvSpPr>
            <p:cNvPr id="136" name="CustomShape 5"/>
            <p:cNvSpPr/>
            <p:nvPr/>
          </p:nvSpPr>
          <p:spPr>
            <a:xfrm flipV="1" rot="18900000">
              <a:off x="1455840" y="4933080"/>
              <a:ext cx="1853640" cy="926640"/>
            </a:xfrm>
            <a:custGeom>
              <a:avLst/>
              <a:gdLst/>
              <a:ah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r="16200000" dist="508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p:style>
        </p:sp>
        <p:sp>
          <p:nvSpPr>
            <p:cNvPr id="137" name="CustomShape 6"/>
            <p:cNvSpPr/>
            <p:nvPr/>
          </p:nvSpPr>
          <p:spPr>
            <a:xfrm flipV="1" rot="18900000">
              <a:off x="1407240" y="4794120"/>
              <a:ext cx="1853640" cy="1092600"/>
            </a:xfrm>
            <a:custGeom>
              <a:avLst/>
              <a:gdLst/>
              <a:ah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p:style>
        </p:sp>
        <p:sp>
          <p:nvSpPr>
            <p:cNvPr id="138" name="CustomShape 7"/>
            <p:cNvSpPr/>
            <p:nvPr/>
          </p:nvSpPr>
          <p:spPr>
            <a:xfrm flipV="1" rot="13500000">
              <a:off x="2491200" y="4344120"/>
              <a:ext cx="106560" cy="466200"/>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sp>
          <p:nvSpPr>
            <p:cNvPr id="139" name="CustomShape 8"/>
            <p:cNvSpPr/>
            <p:nvPr/>
          </p:nvSpPr>
          <p:spPr>
            <a:xfrm flipV="1" rot="13500000">
              <a:off x="1510200" y="5325120"/>
              <a:ext cx="106560" cy="466200"/>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p:style>
        </p:sp>
      </p:grpSp>
      <p:sp>
        <p:nvSpPr>
          <p:cNvPr id="140" name="CustomShape 9"/>
          <p:cNvSpPr/>
          <p:nvPr/>
        </p:nvSpPr>
        <p:spPr>
          <a:xfrm>
            <a:off x="0" y="0"/>
            <a:ext cx="1219176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pic>
        <p:nvPicPr>
          <p:cNvPr id="141" name="Picture 4" descr="Peão de xadrez com a sombra de um rei"/>
          <p:cNvPicPr/>
          <p:nvPr/>
        </p:nvPicPr>
        <p:blipFill>
          <a:blip r:embed="rId1"/>
          <a:srcRect l="0" t="12723" r="-2" b="8533"/>
          <a:stretch/>
        </p:blipFill>
        <p:spPr>
          <a:xfrm>
            <a:off x="0" y="0"/>
            <a:ext cx="12191760" cy="6857640"/>
          </a:xfrm>
          <a:prstGeom prst="rect">
            <a:avLst/>
          </a:prstGeom>
          <a:ln>
            <a:noFill/>
          </a:ln>
        </p:spPr>
      </p:pic>
      <p:sp>
        <p:nvSpPr>
          <p:cNvPr id="142" name="CustomShape 10"/>
          <p:cNvSpPr/>
          <p:nvPr/>
        </p:nvSpPr>
        <p:spPr>
          <a:xfrm rot="10800000">
            <a:off x="360" y="0"/>
            <a:ext cx="7859520" cy="6857640"/>
          </a:xfrm>
          <a:prstGeom prst="rect">
            <a:avLst/>
          </a:prstGeom>
          <a:gradFill rotWithShape="0">
            <a:gsLst>
              <a:gs pos="50000">
                <a:srgbClr val="321c1c">
                  <a:alpha val="60000"/>
                </a:srgbClr>
              </a:gs>
              <a:gs pos="100000">
                <a:srgbClr val="321c1c">
                  <a:alpha val="0"/>
                </a:srgbClr>
              </a:gs>
            </a:gsLst>
            <a:lin ang="0"/>
          </a:gradFill>
          <a:ln>
            <a:noFill/>
          </a:ln>
        </p:spPr>
        <p:style>
          <a:lnRef idx="2">
            <a:schemeClr val="accent1">
              <a:shade val="50000"/>
            </a:schemeClr>
          </a:lnRef>
          <a:fillRef idx="1">
            <a:schemeClr val="accent1"/>
          </a:fillRef>
          <a:effectRef idx="0">
            <a:schemeClr val="accent1"/>
          </a:effectRef>
          <a:fontRef idx="minor"/>
        </p:style>
      </p:sp>
      <p:sp>
        <p:nvSpPr>
          <p:cNvPr id="143" name="TextShape 11"/>
          <p:cNvSpPr txBox="1"/>
          <p:nvPr/>
        </p:nvSpPr>
        <p:spPr>
          <a:xfrm>
            <a:off x="5381640" y="793800"/>
            <a:ext cx="3565080" cy="2886840"/>
          </a:xfrm>
          <a:prstGeom prst="rect">
            <a:avLst/>
          </a:prstGeom>
          <a:noFill/>
          <a:ln>
            <a:noFill/>
          </a:ln>
        </p:spPr>
        <p:txBody>
          <a:bodyPr lIns="0" rIns="0" tIns="0" bIns="0" anchor="b">
            <a:normAutofit/>
          </a:bodyPr>
          <a:p>
            <a:pPr>
              <a:lnSpc>
                <a:spcPct val="100000"/>
              </a:lnSpc>
            </a:pPr>
            <a:r>
              <a:rPr b="0" lang="pt-BR" sz="4800" spc="-1" strike="noStrike">
                <a:solidFill>
                  <a:srgbClr val="ffffff"/>
                </a:solidFill>
                <a:latin typeface="Avenir Next LT Pro"/>
              </a:rPr>
              <a:t>FIM</a:t>
            </a:r>
            <a:endParaRPr b="0" lang="pt-BR" sz="4800" spc="-1" strike="noStrike">
              <a:solidFill>
                <a:srgbClr val="ffffff"/>
              </a:solidFill>
              <a:latin typeface="Avenir Next LT Pro"/>
            </a:endParaRPr>
          </a:p>
        </p:txBody>
      </p:sp>
      <p:sp>
        <p:nvSpPr>
          <p:cNvPr id="144" name="CustomShape 12"/>
          <p:cNvSpPr/>
          <p:nvPr/>
        </p:nvSpPr>
        <p:spPr>
          <a:xfrm>
            <a:off x="0" y="5773680"/>
            <a:ext cx="12191760" cy="1083960"/>
          </a:xfrm>
          <a:prstGeom prst="rect">
            <a:avLst/>
          </a:prstGeom>
          <a:gradFill rotWithShape="0">
            <a:gsLst>
              <a:gs pos="0">
                <a:srgbClr val="321c1c">
                  <a:alpha val="0"/>
                </a:srgbClr>
              </a:gs>
              <a:gs pos="100000">
                <a:srgbClr val="321c1c">
                  <a:alpha val="60000"/>
                </a:srgbClr>
              </a:gs>
            </a:gsLst>
            <a:lin ang="5400000"/>
          </a:gra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321c1c"/>
      </a:dk2>
      <a:lt2>
        <a:srgbClr val="f0f2f3"/>
      </a:lt2>
      <a:accent1>
        <a:srgbClr val="e76329"/>
      </a:accent1>
      <a:accent2>
        <a:srgbClr val="d5172c"/>
      </a:accent2>
      <a:accent3>
        <a:srgbClr val="e7298d"/>
      </a:accent3>
      <a:accent4>
        <a:srgbClr val="d517ca"/>
      </a:accent4>
      <a:accent5>
        <a:srgbClr val="a229e7"/>
      </a:accent5>
      <a:accent6>
        <a:srgbClr val="512ad8"/>
      </a:accent6>
      <a:hlink>
        <a:srgbClr val="a63fbf"/>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321c1c"/>
      </a:dk2>
      <a:lt2>
        <a:srgbClr val="f0f2f3"/>
      </a:lt2>
      <a:accent1>
        <a:srgbClr val="e76329"/>
      </a:accent1>
      <a:accent2>
        <a:srgbClr val="d5172c"/>
      </a:accent2>
      <a:accent3>
        <a:srgbClr val="e7298d"/>
      </a:accent3>
      <a:accent4>
        <a:srgbClr val="d517ca"/>
      </a:accent4>
      <a:accent5>
        <a:srgbClr val="a229e7"/>
      </a:accent5>
      <a:accent6>
        <a:srgbClr val="512ad8"/>
      </a:accent6>
      <a:hlink>
        <a:srgbClr val="a63fbf"/>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Circuit</Template>
  <TotalTime>12</TotalTime>
  <Application>LibreOffice/6.4.6.2$Linux_X86_64 LibreOffice_project/40$Build-2</Applicat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2021-03-30T13:44:45Z</dcterms:created>
  <dc:creator/>
  <dc:description/>
  <dc:language>pt-BR</dc:language>
  <cp:lastModifiedBy/>
  <dcterms:modified xsi:type="dcterms:W3CDTF">2021-04-02T12:05:38Z</dcterms:modified>
  <cp:revision>181</cp:revision>
  <dc:subject/>
  <dc:title>Apresentação do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7</vt:i4>
  </property>
</Properties>
</file>